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2" r:id="rId4"/>
    <p:sldId id="259" r:id="rId5"/>
    <p:sldId id="257" r:id="rId6"/>
    <p:sldId id="263" r:id="rId7"/>
    <p:sldId id="258" r:id="rId8"/>
    <p:sldId id="261" r:id="rId9"/>
    <p:sldId id="266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C4D33-88A5-FEF3-5BC7-FAAEE2732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08627A-FF78-1DBE-1D30-38E75D64B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6F32-1F7A-F002-414D-AE1479639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50D-C707-4BDE-8310-B3EC4C14908A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529C72-ED4F-5004-5F97-EEFDAE123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EDD74-CBC8-4194-50F2-5A38B83B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BB69-955F-4771-928B-231CD9E80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68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A9C08-4609-6894-F253-1D748679E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928BB2-DF06-3BAC-F498-4B651911F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74368F-ACD2-681F-6DAD-682BDC89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50D-C707-4BDE-8310-B3EC4C14908A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F58F72-244F-FBFD-10F4-53370F714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1884D7-0E15-0460-5114-15AB0C63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BB69-955F-4771-928B-231CD9E80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0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8C504E-70B5-F337-2DAE-4E4192EFD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3B3062-C4D7-BDC6-ADB0-E766B0E78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FD3375-2C93-1C56-7514-E59865AEF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50D-C707-4BDE-8310-B3EC4C14908A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0984B9-730E-EA73-8EDD-09BCF3BDB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327A2C-350B-D79E-3892-1FCD0302D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BB69-955F-4771-928B-231CD9E80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259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50D-C707-4BDE-8310-B3EC4C14908A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BB69-955F-4771-928B-231CD9E80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244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50D-C707-4BDE-8310-B3EC4C14908A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BB69-955F-4771-928B-231CD9E80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39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50D-C707-4BDE-8310-B3EC4C14908A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BB69-955F-4771-928B-231CD9E80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63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50D-C707-4BDE-8310-B3EC4C14908A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BB69-955F-4771-928B-231CD9E80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755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50D-C707-4BDE-8310-B3EC4C14908A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BB69-955F-4771-928B-231CD9E80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50D-C707-4BDE-8310-B3EC4C14908A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BB69-955F-4771-928B-231CD9E80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687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50D-C707-4BDE-8310-B3EC4C14908A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BB69-955F-4771-928B-231CD9E80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524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50D-C707-4BDE-8310-B3EC4C14908A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BB69-955F-4771-928B-231CD9E80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17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522EA-2688-C5F1-CA95-B6A9E4F63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565355-B11B-4F3F-1930-2C836D4B5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D8FF9D-B2CA-699D-F820-AC76867EF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50D-C707-4BDE-8310-B3EC4C14908A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F29A38-A353-7BCA-25AF-E93AE68F4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F91B9F-F40A-0BFB-81FD-23AC7513D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BB69-955F-4771-928B-231CD9E80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237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50D-C707-4BDE-8310-B3EC4C14908A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BB69-955F-4771-928B-231CD9E80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919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50D-C707-4BDE-8310-B3EC4C14908A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BB69-955F-4771-928B-231CD9E80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828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50D-C707-4BDE-8310-B3EC4C14908A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BB69-955F-4771-928B-231CD9E808D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3707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50D-C707-4BDE-8310-B3EC4C14908A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BB69-955F-4771-928B-231CD9E80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362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50D-C707-4BDE-8310-B3EC4C14908A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BB69-955F-4771-928B-231CD9E808D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9855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50D-C707-4BDE-8310-B3EC4C14908A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BB69-955F-4771-928B-231CD9E80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42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50D-C707-4BDE-8310-B3EC4C14908A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BB69-955F-4771-928B-231CD9E80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037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50D-C707-4BDE-8310-B3EC4C14908A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BB69-955F-4771-928B-231CD9E80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62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F75F7-D972-EDC6-76F5-C7AE12EF2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4221E9-A71E-9CCC-5BCC-DAAB3F21D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7CC8C4-D33B-0B9E-08CB-548A88DF3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50D-C707-4BDE-8310-B3EC4C14908A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5E0471-0A48-62FC-6529-F6D15FCD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CFC08C-69E4-6358-1E17-976FF9F10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BB69-955F-4771-928B-231CD9E80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47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52086-1B2B-B107-10F7-35063149F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19EF22-20E9-DFA5-C20E-DFB02EE49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CB5A9B-3C6D-FBC9-67A3-01B9242C1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6CB4B-F717-1127-ACA4-73919E146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50D-C707-4BDE-8310-B3EC4C14908A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CDAF17-82C8-8A26-FA94-67CF4A7B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BC89FB-E39F-2B1A-43A9-C7C899EC4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BB69-955F-4771-928B-231CD9E80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53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8D6F3-A547-9245-B9C5-273ED863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969D7E-1AB5-2857-02F3-80D8B207B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FB2763-26B7-3AE2-6FD5-AC307A489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A37C44-F5B6-5731-9A27-FC7C2297F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43D9E8-7E09-CF44-4151-2A214A421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DB67F66-E37D-662A-4407-BEFEFFA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50D-C707-4BDE-8310-B3EC4C14908A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A99146-1E5E-C7B3-2311-5DF37DF0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9B4B4B-432A-27FD-815D-7ABE6BC1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BB69-955F-4771-928B-231CD9E80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5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F8DE8-65E4-79FC-F9FE-2BFEC8F5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69E2D8-FCB1-DE05-E80E-CAAF00F2B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50D-C707-4BDE-8310-B3EC4C14908A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29078F-1FB8-E4BD-49A0-8B1FD6571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1E6781-C583-8DC2-FB88-D483650CD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BB69-955F-4771-928B-231CD9E80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655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D71CE3D-B321-D5E1-1FA7-6D0D21622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50D-C707-4BDE-8310-B3EC4C14908A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EE4DF9-7B5C-F21C-5AF5-9BC078539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589601-8EB0-6A31-F893-6B65A946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BB69-955F-4771-928B-231CD9E80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97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EC641-0800-9519-1639-F7322E82E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29ED6-8A5B-D914-019B-05875D166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6B150B-89EE-07DA-7152-4446E34AC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ECACEA-7F35-4CE8-6ED7-86D4C69FC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50D-C707-4BDE-8310-B3EC4C14908A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8A3184-E01D-FF4C-F844-6694F28DF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E2C501-1874-FF27-9862-9E12CC997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BB69-955F-4771-928B-231CD9E80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1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C808F-DBF3-75C7-2F91-DEA4CC68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B70805-0AF0-8491-0022-B72A4D8A56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5A5F56-BA82-A097-5E3E-EA846409B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C812B5-465C-11E3-FD0E-978E4970B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50D-C707-4BDE-8310-B3EC4C14908A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D9A848-2E1E-68E5-361F-6337AA355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16C985-BCED-CBB2-EC86-20622A23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BB69-955F-4771-928B-231CD9E80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68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4D585-68D2-645E-DF83-F764A244F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C90CD0-EE03-9CF6-203D-B357561D9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D34AF9-9C64-9685-1720-4E4CC823C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A350D-C707-4BDE-8310-B3EC4C14908A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EFC8A1-2D64-7A43-A1EF-3E14FF8AF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DDD791-7FA0-151F-E0BF-B19FC121A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3BB69-955F-4771-928B-231CD9E80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91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A350D-C707-4BDE-8310-B3EC4C14908A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183BB69-955F-4771-928B-231CD9E80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45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63E41B-C1CE-9809-89BE-97A0E19A088F}"/>
              </a:ext>
            </a:extLst>
          </p:cNvPr>
          <p:cNvSpPr txBox="1"/>
          <p:nvPr/>
        </p:nvSpPr>
        <p:spPr>
          <a:xfrm>
            <a:off x="446649" y="527929"/>
            <a:ext cx="1046988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«Профилактика насилия над ребенком»</a:t>
            </a:r>
          </a:p>
          <a:p>
            <a:pPr algn="ctr"/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Рекомендации  для родителей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68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905BB694-4907-9D94-BC6B-D108A7DE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53" y="0"/>
            <a:ext cx="9884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703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783E112F-6A9F-9E9D-9107-53519983A3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1"/>
          <a:stretch/>
        </p:blipFill>
        <p:spPr bwMode="auto">
          <a:xfrm>
            <a:off x="1258887" y="604911"/>
            <a:ext cx="9674225" cy="625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38EC0D-E1DA-DBB2-D491-503B46F3FDDA}"/>
              </a:ext>
            </a:extLst>
          </p:cNvPr>
          <p:cNvSpPr/>
          <p:nvPr/>
        </p:nvSpPr>
        <p:spPr>
          <a:xfrm>
            <a:off x="0" y="0"/>
            <a:ext cx="121720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предотвратить жестокое с ребенком</a:t>
            </a:r>
          </a:p>
        </p:txBody>
      </p:sp>
    </p:spTree>
    <p:extLst>
      <p:ext uri="{BB962C8B-B14F-4D97-AF65-F5344CB8AC3E}">
        <p14:creationId xmlns:p14="http://schemas.microsoft.com/office/powerpoint/2010/main" val="4130506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A8C97F-8D11-0388-FC3F-695BECC8D4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10" t="2250" r="3323" b="1953"/>
          <a:stretch/>
        </p:blipFill>
        <p:spPr>
          <a:xfrm>
            <a:off x="1533811" y="0"/>
            <a:ext cx="9124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80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4E63637D-46AB-F614-AC34-1212E9C86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78" y="-3517"/>
            <a:ext cx="9944833" cy="689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115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2EE7716-2C74-D67F-ECD1-EFB877E01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r="66648"/>
          <a:stretch/>
        </p:blipFill>
        <p:spPr bwMode="auto">
          <a:xfrm>
            <a:off x="844063" y="0"/>
            <a:ext cx="2813540" cy="68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7F3B2807-79B0-FCBB-CDA6-45B343FF3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0" r="33039" b="56970"/>
          <a:stretch/>
        </p:blipFill>
        <p:spPr bwMode="auto">
          <a:xfrm>
            <a:off x="4386775" y="907122"/>
            <a:ext cx="3221501" cy="295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AE094975-26C6-CA53-9CBE-1BF836F6F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0" r="1424"/>
          <a:stretch/>
        </p:blipFill>
        <p:spPr bwMode="auto">
          <a:xfrm>
            <a:off x="8393722" y="0"/>
            <a:ext cx="2954215" cy="68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131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69FF20A8-2B62-4FF9-0A64-5A2F1C1BB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44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95949C28-FEEA-D345-AB36-672D9C98A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0"/>
            <a:ext cx="9605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417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11147732-71F0-56B3-CB7B-2CA8E6386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928" y="0"/>
            <a:ext cx="9160706" cy="687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5896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15</Words>
  <Application>Microsoft Office PowerPoint</Application>
  <PresentationFormat>Широкоэкранный</PresentationFormat>
  <Paragraphs>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Trebuchet MS</vt:lpstr>
      <vt:lpstr>Wingdings 3</vt:lpstr>
      <vt:lpstr>Тема Office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student</dc:creator>
  <cp:lastModifiedBy>student</cp:lastModifiedBy>
  <cp:revision>18</cp:revision>
  <dcterms:created xsi:type="dcterms:W3CDTF">2024-10-07T17:38:04Z</dcterms:created>
  <dcterms:modified xsi:type="dcterms:W3CDTF">2024-10-07T17:58:28Z</dcterms:modified>
</cp:coreProperties>
</file>