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ED1403C-C92E-48E5-9C6E-DA517800255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Қазанның</a:t>
            </a:r>
            <a:r>
              <a:rPr lang="ru-RU" sz="36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он </a:t>
            </a:r>
            <a:r>
              <a:rPr lang="ru-RU" sz="36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бес</a:t>
            </a:r>
            <a:r>
              <a:rPr lang="kk-KZ" sz="36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і</a:t>
            </a:r>
            <a:endParaRPr lang="ru-RU" sz="36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5003322"/>
            <a:ext cx="6840760" cy="1371600"/>
          </a:xfrm>
        </p:spPr>
        <p:txBody>
          <a:bodyPr>
            <a:normAutofit/>
          </a:bodyPr>
          <a:lstStyle/>
          <a:p>
            <a:r>
              <a:rPr lang="kk-KZ" sz="28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Сабақтың тақырыбы: </a:t>
            </a:r>
            <a:r>
              <a:rPr lang="kk-KZ" sz="28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Отандық </a:t>
            </a:r>
            <a:r>
              <a:rPr lang="kk-KZ" sz="28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үздік фильмдер </a:t>
            </a:r>
            <a:endParaRPr lang="ru-RU" sz="28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18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b="1" dirty="0"/>
              <a:t>Тірек сөздер:</a:t>
            </a:r>
            <a:endParaRPr lang="ru-RU" dirty="0"/>
          </a:p>
          <a:p>
            <a:pPr lvl="0"/>
            <a:r>
              <a:rPr lang="kk-KZ" dirty="0"/>
              <a:t>үздік фильм</a:t>
            </a:r>
            <a:endParaRPr lang="ru-RU" dirty="0"/>
          </a:p>
          <a:p>
            <a:pPr lvl="0"/>
            <a:r>
              <a:rPr lang="kk-KZ" dirty="0"/>
              <a:t>жүлде</a:t>
            </a:r>
            <a:endParaRPr lang="ru-RU" dirty="0"/>
          </a:p>
          <a:p>
            <a:pPr lvl="0"/>
            <a:r>
              <a:rPr lang="kk-KZ" dirty="0"/>
              <a:t>сомдау</a:t>
            </a:r>
            <a:endParaRPr lang="ru-RU" dirty="0"/>
          </a:p>
          <a:p>
            <a:pPr lvl="0"/>
            <a:r>
              <a:rPr lang="kk-KZ" dirty="0"/>
              <a:t>сүйсіну</a:t>
            </a:r>
            <a:endParaRPr lang="ru-RU" dirty="0"/>
          </a:p>
          <a:p>
            <a:pPr lvl="0"/>
            <a:r>
              <a:rPr lang="kk-KZ" dirty="0"/>
              <a:t>сыншы</a:t>
            </a:r>
            <a:endParaRPr lang="ru-RU" dirty="0"/>
          </a:p>
          <a:p>
            <a:pPr lvl="0"/>
            <a:r>
              <a:rPr lang="kk-KZ" dirty="0"/>
              <a:t>ауыртпашылық</a:t>
            </a:r>
            <a:endParaRPr lang="ru-RU" dirty="0"/>
          </a:p>
          <a:p>
            <a:pPr lvl="0"/>
            <a:r>
              <a:rPr lang="kk-KZ" dirty="0"/>
              <a:t>бейнет</a:t>
            </a:r>
            <a:endParaRPr lang="ru-RU" dirty="0"/>
          </a:p>
          <a:p>
            <a:pPr marL="0" indent="0">
              <a:buNone/>
            </a:pPr>
            <a:r>
              <a:rPr lang="kk-KZ" dirty="0" smtClean="0"/>
              <a:t> Жаңа </a:t>
            </a:r>
            <a:r>
              <a:rPr lang="kk-KZ" dirty="0"/>
              <a:t>тақырып бойынша сөздерді талдау, аудару, сөйлем құрастыру.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59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1656184"/>
          </a:xfrm>
        </p:spPr>
        <p:txBody>
          <a:bodyPr>
            <a:normAutofit fontScale="90000"/>
          </a:bodyPr>
          <a:lstStyle/>
          <a:p>
            <a:r>
              <a:rPr lang="kk-KZ" sz="2200" dirty="0">
                <a:solidFill>
                  <a:schemeClr val="tx1"/>
                </a:solidFill>
                <a:latin typeface="Bookman Old Style" pitchFamily="18" charset="0"/>
                <a:ea typeface="Cambria Math" pitchFamily="18" charset="0"/>
              </a:rPr>
              <a:t/>
            </a:r>
            <a:br>
              <a:rPr lang="kk-KZ" sz="2200" dirty="0">
                <a:solidFill>
                  <a:schemeClr val="tx1"/>
                </a:solidFill>
                <a:latin typeface="Bookman Old Style" pitchFamily="18" charset="0"/>
                <a:ea typeface="Cambria Math" pitchFamily="18" charset="0"/>
              </a:rPr>
            </a:br>
            <a:r>
              <a:rPr lang="kk-KZ" sz="2200" dirty="0" smtClean="0">
                <a:solidFill>
                  <a:schemeClr val="tx1"/>
                </a:solidFill>
                <a:latin typeface="Bookman Old Style" pitchFamily="18" charset="0"/>
                <a:ea typeface="Cambria Math" pitchFamily="18" charset="0"/>
              </a:rPr>
              <a:t>Ойтүркі. </a:t>
            </a:r>
            <a:r>
              <a:rPr lang="ru-RU" sz="2200" dirty="0" smtClean="0">
                <a:solidFill>
                  <a:schemeClr val="tx1"/>
                </a:solidFill>
                <a:latin typeface="Bookman Old Style" pitchFamily="18" charset="0"/>
                <a:ea typeface="Cambria Math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Bookman Old Style" pitchFamily="18" charset="0"/>
                <a:ea typeface="Cambria Math" pitchFamily="18" charset="0"/>
              </a:rPr>
            </a:br>
            <a:r>
              <a:rPr lang="kk-KZ" sz="2200" b="1" dirty="0" smtClean="0">
                <a:solidFill>
                  <a:schemeClr val="tx1"/>
                </a:solidFill>
                <a:latin typeface="Bookman Old Style" pitchFamily="18" charset="0"/>
                <a:ea typeface="Cambria Math" pitchFamily="18" charset="0"/>
              </a:rPr>
              <a:t>1 тапсырма.</a:t>
            </a:r>
            <a:r>
              <a:rPr lang="kk-KZ" sz="2200" dirty="0" smtClean="0">
                <a:solidFill>
                  <a:schemeClr val="tx1"/>
                </a:solidFill>
                <a:latin typeface="Bookman Old Style" pitchFamily="18" charset="0"/>
                <a:ea typeface="Cambria Math" pitchFamily="18" charset="0"/>
              </a:rPr>
              <a:t> Суретте қандай фильм бейнеленген? Бұл фильмді көрдіңіздер ме? Қазіргі отандық кинематографияның даму деңгейі туралы не айта аласыздар?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6910228" cy="330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65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733054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kk-KZ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kk-KZ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kk-KZ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kk-KZ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kk-KZ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kk-KZ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kk-KZ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kk-KZ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kk-KZ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kk-KZ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kk-KZ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kk-KZ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kk-KZ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kk-KZ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kk-KZ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kk-KZ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kk-KZ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kk-KZ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2-тапсырма</a:t>
            </a:r>
            <a:r>
              <a:rPr lang="kk-KZ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.</a:t>
            </a:r>
            <a:r>
              <a:rPr lang="kk-KZ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Мәтінмен жұмыс. Мәтінді оқып, тақырыбы қандай екенін анықтау. Әр азатжолда не туралы айтылған?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712968" cy="5040560"/>
          </a:xfrm>
        </p:spPr>
        <p:txBody>
          <a:bodyPr>
            <a:noAutofit/>
          </a:bodyPr>
          <a:lstStyle/>
          <a:p>
            <a:r>
              <a:rPr lang="ru-RU" sz="1600" dirty="0"/>
              <a:t>"</a:t>
            </a:r>
            <a:r>
              <a:rPr lang="ru-RU" sz="1600" dirty="0" err="1"/>
              <a:t>Анаға</a:t>
            </a:r>
            <a:r>
              <a:rPr lang="ru-RU" sz="1600" dirty="0"/>
              <a:t> </a:t>
            </a:r>
            <a:r>
              <a:rPr lang="ru-RU" sz="1600" dirty="0" err="1"/>
              <a:t>апарар</a:t>
            </a:r>
            <a:r>
              <a:rPr lang="ru-RU" sz="1600" dirty="0"/>
              <a:t> </a:t>
            </a:r>
            <a:r>
              <a:rPr lang="ru-RU" sz="1600" dirty="0" err="1"/>
              <a:t>жол</a:t>
            </a:r>
            <a:r>
              <a:rPr lang="ru-RU" sz="1600" dirty="0"/>
              <a:t>" </a:t>
            </a:r>
            <a:r>
              <a:rPr lang="ru-RU" sz="1600" dirty="0" err="1"/>
              <a:t>фильмі</a:t>
            </a:r>
            <a:r>
              <a:rPr lang="ru-RU" sz="1600" dirty="0"/>
              <a:t> </a:t>
            </a:r>
            <a:r>
              <a:rPr lang="ru-RU" sz="1600" dirty="0" err="1"/>
              <a:t>Бішкекте</a:t>
            </a:r>
            <a:r>
              <a:rPr lang="ru-RU" sz="1600" dirty="0"/>
              <a:t> </a:t>
            </a:r>
            <a:r>
              <a:rPr lang="ru-RU" sz="1600" dirty="0" err="1"/>
              <a:t>өткен</a:t>
            </a:r>
            <a:r>
              <a:rPr lang="ru-RU" sz="1600" dirty="0"/>
              <a:t> "</a:t>
            </a:r>
            <a:r>
              <a:rPr lang="ru-RU" sz="1600" dirty="0" err="1"/>
              <a:t>Ақ</a:t>
            </a:r>
            <a:r>
              <a:rPr lang="ru-RU" sz="1600" dirty="0"/>
              <a:t> </a:t>
            </a:r>
            <a:r>
              <a:rPr lang="ru-RU" sz="1600" dirty="0" err="1"/>
              <a:t>ілбіріс</a:t>
            </a:r>
            <a:r>
              <a:rPr lang="ru-RU" sz="1600" dirty="0"/>
              <a:t>" </a:t>
            </a:r>
            <a:r>
              <a:rPr lang="ru-RU" sz="1600" dirty="0" err="1"/>
              <a:t>атты</a:t>
            </a:r>
            <a:r>
              <a:rPr lang="ru-RU" sz="1600" dirty="0"/>
              <a:t> </a:t>
            </a:r>
            <a:r>
              <a:rPr lang="en-US" sz="1600" dirty="0"/>
              <a:t>VI </a:t>
            </a:r>
            <a:r>
              <a:rPr lang="ru-RU" sz="1600" dirty="0" err="1"/>
              <a:t>ұлттық</a:t>
            </a:r>
            <a:r>
              <a:rPr lang="ru-RU" sz="1600" dirty="0"/>
              <a:t> </a:t>
            </a:r>
            <a:r>
              <a:rPr lang="ru-RU" sz="1600" dirty="0" err="1"/>
              <a:t>киножүлдесінде</a:t>
            </a:r>
            <a:r>
              <a:rPr lang="ru-RU" sz="1600" dirty="0"/>
              <a:t> </a:t>
            </a:r>
            <a:r>
              <a:rPr lang="ru-RU" sz="1600" dirty="0" err="1"/>
              <a:t>Орталық</a:t>
            </a:r>
            <a:r>
              <a:rPr lang="ru-RU" sz="1600" dirty="0"/>
              <a:t> </a:t>
            </a:r>
            <a:r>
              <a:rPr lang="ru-RU" sz="1600" dirty="0" err="1"/>
              <a:t>Азияны</a:t>
            </a:r>
            <a:r>
              <a:rPr lang="ru-RU" sz="1600" dirty="0"/>
              <a:t>ӊ </a:t>
            </a:r>
            <a:r>
              <a:rPr lang="ru-RU" sz="1600" dirty="0" err="1"/>
              <a:t>үздік</a:t>
            </a:r>
            <a:r>
              <a:rPr lang="ru-RU" sz="1600" dirty="0"/>
              <a:t> </a:t>
            </a:r>
            <a:r>
              <a:rPr lang="ru-RU" sz="1600" dirty="0" err="1"/>
              <a:t>фильмі</a:t>
            </a:r>
            <a:r>
              <a:rPr lang="ru-RU" sz="1600" dirty="0"/>
              <a:t> </a:t>
            </a:r>
            <a:r>
              <a:rPr lang="ru-RU" sz="1600" dirty="0" err="1"/>
              <a:t>атанды</a:t>
            </a:r>
            <a:r>
              <a:rPr lang="ru-RU" sz="1600" dirty="0"/>
              <a:t>. </a:t>
            </a:r>
            <a:r>
              <a:rPr lang="ru-RU" sz="1600" dirty="0" err="1"/>
              <a:t>Фильмн</a:t>
            </a:r>
            <a:r>
              <a:rPr lang="en-US" sz="1600" dirty="0"/>
              <a:t>i</a:t>
            </a:r>
            <a:r>
              <a:rPr lang="ru-RU" sz="1600" dirty="0"/>
              <a:t>н бас </a:t>
            </a:r>
            <a:r>
              <a:rPr lang="ru-RU" sz="1600" dirty="0" err="1"/>
              <a:t>продюсері</a:t>
            </a:r>
            <a:r>
              <a:rPr lang="ru-RU" sz="1600" dirty="0"/>
              <a:t> - </a:t>
            </a:r>
            <a:r>
              <a:rPr lang="ru-RU" sz="1600" dirty="0" err="1"/>
              <a:t>Әлия</a:t>
            </a:r>
            <a:r>
              <a:rPr lang="ru-RU" sz="1600" dirty="0"/>
              <a:t> Назарбаева, </a:t>
            </a:r>
            <a:r>
              <a:rPr lang="ru-RU" sz="1600" dirty="0" err="1"/>
              <a:t>режиссері</a:t>
            </a:r>
            <a:r>
              <a:rPr lang="ru-RU" sz="1600" dirty="0"/>
              <a:t> - </a:t>
            </a:r>
            <a:r>
              <a:rPr lang="ru-RU" sz="1600" dirty="0" err="1"/>
              <a:t>Ақан</a:t>
            </a:r>
            <a:r>
              <a:rPr lang="ru-RU" sz="1600" dirty="0"/>
              <a:t> </a:t>
            </a:r>
            <a:r>
              <a:rPr lang="ru-RU" sz="1600" dirty="0" err="1"/>
              <a:t>Сатаев</a:t>
            </a:r>
            <a:r>
              <a:rPr lang="ru-RU" sz="1600" dirty="0"/>
              <a:t>. </a:t>
            </a:r>
            <a:r>
              <a:rPr lang="ru-RU" sz="1600" dirty="0" err="1"/>
              <a:t>Бұл</a:t>
            </a:r>
            <a:r>
              <a:rPr lang="ru-RU" sz="1600" dirty="0"/>
              <a:t> </a:t>
            </a:r>
            <a:r>
              <a:rPr lang="ru-RU" sz="1600" dirty="0" err="1"/>
              <a:t>кинотуынды</a:t>
            </a:r>
            <a:r>
              <a:rPr lang="ru-RU" sz="1600" dirty="0"/>
              <a:t> </a:t>
            </a:r>
            <a:r>
              <a:rPr lang="ru-RU" sz="1600" dirty="0" err="1"/>
              <a:t>ананың</a:t>
            </a:r>
            <a:r>
              <a:rPr lang="ru-RU" sz="1600" dirty="0"/>
              <a:t> </a:t>
            </a:r>
            <a:r>
              <a:rPr lang="ru-RU" sz="1600" dirty="0" err="1"/>
              <a:t>перзентіне</a:t>
            </a:r>
            <a:r>
              <a:rPr lang="ru-RU" sz="1600" dirty="0"/>
              <a:t> </a:t>
            </a:r>
            <a:r>
              <a:rPr lang="ru-RU" sz="1600" dirty="0" err="1"/>
              <a:t>деген</a:t>
            </a:r>
            <a:r>
              <a:rPr lang="ru-RU" sz="1600" dirty="0"/>
              <a:t> </a:t>
            </a:r>
            <a:r>
              <a:rPr lang="ru-RU" sz="1600" dirty="0" err="1"/>
              <a:t>шексіз</a:t>
            </a:r>
            <a:r>
              <a:rPr lang="ru-RU" sz="1600" dirty="0"/>
              <a:t> </a:t>
            </a:r>
            <a:r>
              <a:rPr lang="ru-RU" sz="1600" dirty="0" err="1"/>
              <a:t>махаббатын</a:t>
            </a:r>
            <a:r>
              <a:rPr lang="ru-RU" sz="1600" dirty="0"/>
              <a:t>, </a:t>
            </a:r>
            <a:r>
              <a:rPr lang="ru-RU" sz="1600" dirty="0" err="1"/>
              <a:t>перзентінің</a:t>
            </a:r>
            <a:r>
              <a:rPr lang="ru-RU" sz="1600" dirty="0"/>
              <a:t> </a:t>
            </a:r>
            <a:r>
              <a:rPr lang="ru-RU" sz="1600" dirty="0" err="1"/>
              <a:t>Отанына</a:t>
            </a:r>
            <a:r>
              <a:rPr lang="ru-RU" sz="1600" dirty="0"/>
              <a:t> </a:t>
            </a:r>
            <a:r>
              <a:rPr lang="ru-RU" sz="1600" dirty="0" err="1"/>
              <a:t>деген</a:t>
            </a:r>
            <a:r>
              <a:rPr lang="ru-RU" sz="1600" dirty="0"/>
              <a:t> </a:t>
            </a:r>
            <a:r>
              <a:rPr lang="ru-RU" sz="1600" dirty="0" err="1"/>
              <a:t>адалдығын</a:t>
            </a:r>
            <a:r>
              <a:rPr lang="ru-RU" sz="1600" dirty="0"/>
              <a:t> </a:t>
            </a:r>
            <a:r>
              <a:rPr lang="ru-RU" sz="1600" dirty="0" err="1"/>
              <a:t>көрсетеді</a:t>
            </a:r>
            <a:r>
              <a:rPr lang="ru-RU" sz="1600" dirty="0"/>
              <a:t>. </a:t>
            </a:r>
            <a:r>
              <a:rPr lang="ru-RU" sz="1600" dirty="0" err="1"/>
              <a:t>Актерлерд</a:t>
            </a:r>
            <a:r>
              <a:rPr lang="en-US" sz="1600" dirty="0"/>
              <a:t>i</a:t>
            </a:r>
            <a:r>
              <a:rPr lang="ru-RU" sz="1600" dirty="0"/>
              <a:t>н </a:t>
            </a:r>
            <a:r>
              <a:rPr lang="ru-RU" sz="1600" dirty="0" err="1"/>
              <a:t>образдарды</a:t>
            </a:r>
            <a:r>
              <a:rPr lang="ru-RU" sz="1600" dirty="0"/>
              <a:t> </a:t>
            </a:r>
            <a:r>
              <a:rPr lang="ru-RU" sz="1600" dirty="0" err="1"/>
              <a:t>сомдау</a:t>
            </a:r>
            <a:r>
              <a:rPr lang="ru-RU" sz="1600" dirty="0"/>
              <a:t> </a:t>
            </a:r>
            <a:r>
              <a:rPr lang="ru-RU" sz="1600" dirty="0" err="1"/>
              <a:t>шеберлігіне</a:t>
            </a:r>
            <a:r>
              <a:rPr lang="ru-RU" sz="1600" dirty="0"/>
              <a:t> </a:t>
            </a:r>
            <a:r>
              <a:rPr lang="ru-RU" sz="1600" dirty="0" err="1"/>
              <a:t>сүйсіне</a:t>
            </a:r>
            <a:r>
              <a:rPr lang="ru-RU" sz="1600" dirty="0"/>
              <a:t> </a:t>
            </a:r>
            <a:r>
              <a:rPr lang="ru-RU" sz="1600" dirty="0" err="1"/>
              <a:t>отырып</a:t>
            </a:r>
            <a:r>
              <a:rPr lang="ru-RU" sz="1600" dirty="0"/>
              <a:t>, </a:t>
            </a:r>
            <a:r>
              <a:rPr lang="ru-RU" sz="1600" dirty="0" err="1"/>
              <a:t>осындай</a:t>
            </a:r>
            <a:r>
              <a:rPr lang="ru-RU" sz="1600" dirty="0"/>
              <a:t> ой </a:t>
            </a:r>
            <a:r>
              <a:rPr lang="ru-RU" sz="1600" dirty="0" err="1"/>
              <a:t>түйесің.Аталган</a:t>
            </a:r>
            <a:r>
              <a:rPr lang="ru-RU" sz="1600" dirty="0"/>
              <a:t> </a:t>
            </a:r>
            <a:r>
              <a:rPr lang="ru-RU" sz="1600" dirty="0" err="1"/>
              <a:t>кинотуынды</a:t>
            </a:r>
            <a:r>
              <a:rPr lang="ru-RU" sz="1600" dirty="0"/>
              <a:t> 38-ші </a:t>
            </a:r>
            <a:r>
              <a:rPr lang="ru-RU" sz="1600" dirty="0" err="1"/>
              <a:t>Халықаралық</a:t>
            </a:r>
            <a:r>
              <a:rPr lang="ru-RU" sz="1600" dirty="0"/>
              <a:t> </a:t>
            </a:r>
            <a:r>
              <a:rPr lang="ru-RU" sz="1600" dirty="0" err="1"/>
              <a:t>Мәскеу</a:t>
            </a:r>
            <a:r>
              <a:rPr lang="ru-RU" sz="1600" dirty="0"/>
              <a:t> </a:t>
            </a:r>
            <a:r>
              <a:rPr lang="ru-RU" sz="1600" dirty="0" err="1"/>
              <a:t>кинофестиваліне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smtClean="0"/>
              <a:t>«</a:t>
            </a:r>
            <a:r>
              <a:rPr lang="ru-RU" sz="1600" dirty="0" err="1" smtClean="0"/>
              <a:t>Еуразиялык</a:t>
            </a:r>
            <a:r>
              <a:rPr lang="ru-RU" sz="1600" dirty="0" smtClean="0"/>
              <a:t> </a:t>
            </a:r>
            <a:r>
              <a:rPr lang="ru-RU" sz="1600" dirty="0" err="1"/>
              <a:t>көпір</a:t>
            </a:r>
            <a:r>
              <a:rPr lang="ru-RU" sz="1600" dirty="0"/>
              <a:t>» </a:t>
            </a:r>
            <a:r>
              <a:rPr lang="ru-RU" sz="1600" dirty="0" err="1"/>
              <a:t>атты</a:t>
            </a:r>
            <a:r>
              <a:rPr lang="ru-RU" sz="1600" dirty="0"/>
              <a:t> </a:t>
            </a:r>
            <a:r>
              <a:rPr lang="ru-RU" sz="1600" dirty="0" err="1"/>
              <a:t>фестивальға</a:t>
            </a:r>
            <a:r>
              <a:rPr lang="ru-RU" sz="1600" dirty="0"/>
              <a:t> </a:t>
            </a:r>
            <a:r>
              <a:rPr lang="ru-RU" sz="1600" dirty="0" err="1"/>
              <a:t>қатысып</a:t>
            </a:r>
            <a:r>
              <a:rPr lang="ru-RU" sz="1600" dirty="0"/>
              <a:t>, бас </a:t>
            </a:r>
            <a:r>
              <a:rPr lang="ru-RU" sz="1600" dirty="0" err="1"/>
              <a:t>жүлдені</a:t>
            </a:r>
            <a:r>
              <a:rPr lang="ru-RU" sz="1600" dirty="0"/>
              <a:t> жен</a:t>
            </a:r>
            <a:r>
              <a:rPr lang="en-US" sz="1600" dirty="0"/>
              <a:t>i</a:t>
            </a:r>
            <a:r>
              <a:rPr lang="ru-RU" sz="1600" dirty="0"/>
              <a:t>п </a:t>
            </a:r>
            <a:r>
              <a:rPr lang="ru-RU" sz="1600" dirty="0" err="1"/>
              <a:t>алды</a:t>
            </a:r>
            <a:r>
              <a:rPr lang="ru-RU" sz="1600" dirty="0"/>
              <a:t>. </a:t>
            </a:r>
            <a:r>
              <a:rPr lang="ru-RU" sz="1600" dirty="0" err="1"/>
              <a:t>Одан</a:t>
            </a:r>
            <a:r>
              <a:rPr lang="ru-RU" sz="1600" dirty="0"/>
              <a:t> белек, </a:t>
            </a:r>
            <a:r>
              <a:rPr lang="ru-RU" sz="1600" dirty="0" err="1"/>
              <a:t>бул</a:t>
            </a:r>
            <a:r>
              <a:rPr lang="ru-RU" sz="1600" dirty="0"/>
              <a:t> </a:t>
            </a:r>
            <a:r>
              <a:rPr lang="ru-RU" sz="1600" dirty="0" err="1"/>
              <a:t>туынды</a:t>
            </a:r>
            <a:r>
              <a:rPr lang="ru-RU" sz="1600" dirty="0"/>
              <a:t> </a:t>
            </a:r>
            <a:r>
              <a:rPr lang="ru-RU" sz="1600" dirty="0" err="1"/>
              <a:t>биыл</a:t>
            </a:r>
            <a:r>
              <a:rPr lang="ru-RU" sz="1600" dirty="0"/>
              <a:t> </a:t>
            </a:r>
            <a:r>
              <a:rPr lang="ru-RU" sz="1600" dirty="0" err="1"/>
              <a:t>Қазақстан</a:t>
            </a:r>
            <a:r>
              <a:rPr lang="ru-RU" sz="1600" dirty="0"/>
              <a:t> </a:t>
            </a:r>
            <a:r>
              <a:rPr lang="ru-RU" sz="1600" dirty="0" err="1"/>
              <a:t>киносыншылар</a:t>
            </a:r>
            <a:r>
              <a:rPr lang="ru-RU" sz="1600" dirty="0"/>
              <a:t> </a:t>
            </a:r>
            <a:r>
              <a:rPr lang="ru-RU" sz="1600" dirty="0" err="1"/>
              <a:t>ассоциациясы</a:t>
            </a:r>
            <a:r>
              <a:rPr lang="ru-RU" sz="1600" dirty="0"/>
              <a:t> </a:t>
            </a:r>
            <a:r>
              <a:rPr lang="ru-RU" sz="1600" dirty="0" err="1"/>
              <a:t>ұйымдастырған</a:t>
            </a:r>
            <a:r>
              <a:rPr lang="ru-RU" sz="1600" dirty="0"/>
              <a:t> </a:t>
            </a:r>
            <a:r>
              <a:rPr lang="ru-RU" sz="1600" dirty="0" err="1"/>
              <a:t>Сыншылар</a:t>
            </a:r>
            <a:r>
              <a:rPr lang="ru-RU" sz="1600" dirty="0"/>
              <a:t> </a:t>
            </a:r>
            <a:r>
              <a:rPr lang="ru-RU" sz="1600" dirty="0" err="1"/>
              <a:t>тандауы</a:t>
            </a:r>
            <a:r>
              <a:rPr lang="ru-RU" sz="1600" dirty="0"/>
              <a:t>» </a:t>
            </a:r>
            <a:r>
              <a:rPr lang="ru-RU" sz="1600" dirty="0" err="1"/>
              <a:t>жүлдес</a:t>
            </a:r>
            <a:r>
              <a:rPr lang="en-US" sz="1600" dirty="0"/>
              <a:t>i</a:t>
            </a:r>
            <a:r>
              <a:rPr lang="ru-RU" sz="1600" dirty="0" err="1" smtClean="0"/>
              <a:t>нде</a:t>
            </a:r>
            <a:r>
              <a:rPr lang="ru-RU" sz="1600" dirty="0"/>
              <a:t> </a:t>
            </a:r>
            <a:r>
              <a:rPr lang="ru-RU" sz="1600" dirty="0" err="1"/>
              <a:t>бірдей</a:t>
            </a:r>
            <a:r>
              <a:rPr lang="ru-RU" sz="1600" dirty="0"/>
              <a:t> </a:t>
            </a:r>
            <a:r>
              <a:rPr lang="ru-RU" sz="1600" dirty="0" err="1"/>
              <a:t>жүлдені</a:t>
            </a:r>
            <a:r>
              <a:rPr lang="ru-RU" sz="1600" dirty="0"/>
              <a:t> </a:t>
            </a:r>
            <a:r>
              <a:rPr lang="ru-RU" sz="1600" dirty="0" err="1"/>
              <a:t>иемденді</a:t>
            </a:r>
            <a:r>
              <a:rPr lang="ru-RU" sz="1600" dirty="0"/>
              <a:t>. </a:t>
            </a:r>
            <a:r>
              <a:rPr lang="ru-RU" sz="1600" dirty="0" err="1"/>
              <a:t>Атап</a:t>
            </a:r>
            <a:r>
              <a:rPr lang="ru-RU" sz="1600" dirty="0"/>
              <a:t> </a:t>
            </a:r>
            <a:r>
              <a:rPr lang="ru-RU" sz="1600" dirty="0" err="1"/>
              <a:t>айтсақ</a:t>
            </a:r>
            <a:r>
              <a:rPr lang="ru-RU" sz="1600" dirty="0"/>
              <a:t>, «</a:t>
            </a:r>
            <a:r>
              <a:rPr lang="ru-RU" sz="1600" dirty="0" err="1"/>
              <a:t>Ең</a:t>
            </a:r>
            <a:r>
              <a:rPr lang="ru-RU" sz="1600" dirty="0"/>
              <a:t> </a:t>
            </a:r>
            <a:r>
              <a:rPr lang="ru-RU" sz="1600" dirty="0" err="1"/>
              <a:t>үздік</a:t>
            </a:r>
            <a:r>
              <a:rPr lang="ru-RU" sz="1600" dirty="0"/>
              <a:t> актриса» Алтынай </a:t>
            </a:r>
            <a:r>
              <a:rPr lang="ru-RU" sz="1600" dirty="0" err="1"/>
              <a:t>Нөгербек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«</a:t>
            </a:r>
            <a:r>
              <a:rPr lang="ru-RU" sz="1600" dirty="0" err="1"/>
              <a:t>Екінші</a:t>
            </a:r>
            <a:r>
              <a:rPr lang="ru-RU" sz="1600" dirty="0"/>
              <a:t> </a:t>
            </a:r>
            <a:r>
              <a:rPr lang="ru-RU" sz="1600" dirty="0" err="1"/>
              <a:t>пландағы</a:t>
            </a:r>
            <a:r>
              <a:rPr lang="ru-RU" sz="1600" dirty="0"/>
              <a:t> </a:t>
            </a:r>
            <a:r>
              <a:rPr lang="ru-RU" sz="1600" dirty="0" err="1"/>
              <a:t>үздік</a:t>
            </a:r>
            <a:r>
              <a:rPr lang="ru-RU" sz="1600" dirty="0"/>
              <a:t> актриса» </a:t>
            </a:r>
            <a:r>
              <a:rPr lang="ru-RU" sz="1600" dirty="0" err="1"/>
              <a:t>Аружан</a:t>
            </a:r>
            <a:r>
              <a:rPr lang="ru-RU" sz="1600" dirty="0"/>
              <a:t> </a:t>
            </a:r>
            <a:r>
              <a:rPr lang="ru-RU" sz="1600" dirty="0" err="1"/>
              <a:t>Жазылбекова</a:t>
            </a:r>
            <a:r>
              <a:rPr lang="ru-RU" sz="1600" dirty="0"/>
              <a:t> </a:t>
            </a:r>
            <a:r>
              <a:rPr lang="ru-RU" sz="1600" dirty="0" err="1"/>
              <a:t>деп</a:t>
            </a:r>
            <a:r>
              <a:rPr lang="ru-RU" sz="1600" dirty="0"/>
              <a:t> </a:t>
            </a:r>
            <a:r>
              <a:rPr lang="ru-RU" sz="1600" dirty="0" err="1"/>
              <a:t>танылды</a:t>
            </a:r>
            <a:r>
              <a:rPr lang="ru-RU" sz="1600" dirty="0"/>
              <a:t>. Ал «</a:t>
            </a:r>
            <a:r>
              <a:rPr lang="ru-RU" sz="1600" dirty="0" err="1"/>
              <a:t>Фильмге</a:t>
            </a:r>
            <a:r>
              <a:rPr lang="ru-RU" sz="1600" dirty="0"/>
              <a:t> </a:t>
            </a:r>
            <a:r>
              <a:rPr lang="ru-RU" sz="1600" dirty="0" err="1"/>
              <a:t>жазылған</a:t>
            </a:r>
            <a:r>
              <a:rPr lang="ru-RU" sz="1600" dirty="0"/>
              <a:t> </a:t>
            </a:r>
            <a:r>
              <a:rPr lang="ru-RU" sz="1600" dirty="0" err="1"/>
              <a:t>үздік</a:t>
            </a:r>
            <a:r>
              <a:rPr lang="ru-RU" sz="1600" dirty="0"/>
              <a:t> музыка» </a:t>
            </a:r>
            <a:r>
              <a:rPr lang="ru-RU" sz="1600" dirty="0" err="1"/>
              <a:t>номинациясын</a:t>
            </a:r>
            <a:r>
              <a:rPr lang="ru-RU" sz="1600" dirty="0"/>
              <a:t> </a:t>
            </a:r>
            <a:r>
              <a:rPr lang="ru-RU" sz="1600" dirty="0" err="1"/>
              <a:t>аталған</a:t>
            </a:r>
            <a:r>
              <a:rPr lang="ru-RU" sz="1600" dirty="0"/>
              <a:t> </a:t>
            </a:r>
            <a:r>
              <a:rPr lang="ru-RU" sz="1600" dirty="0" err="1"/>
              <a:t>фильмнің</a:t>
            </a:r>
            <a:r>
              <a:rPr lang="ru-RU" sz="1600" dirty="0"/>
              <a:t> </a:t>
            </a:r>
            <a:r>
              <a:rPr lang="ru-RU" sz="1600" dirty="0" err="1"/>
              <a:t>компо</a:t>
            </a:r>
            <a:r>
              <a:rPr lang="ru-RU" sz="1600" dirty="0"/>
              <a:t> </a:t>
            </a:r>
            <a:r>
              <a:rPr lang="ru-RU" sz="1600" dirty="0" err="1"/>
              <a:t>зиторлары</a:t>
            </a:r>
            <a:r>
              <a:rPr lang="ru-RU" sz="1600" dirty="0"/>
              <a:t> </a:t>
            </a:r>
            <a:r>
              <a:rPr lang="ru-RU" sz="1600" dirty="0" err="1"/>
              <a:t>Әлім</a:t>
            </a:r>
            <a:r>
              <a:rPr lang="ru-RU" sz="1600" dirty="0"/>
              <a:t> </a:t>
            </a:r>
            <a:r>
              <a:rPr lang="ru-RU" sz="1600" dirty="0" err="1"/>
              <a:t>Заиров</a:t>
            </a:r>
            <a:r>
              <a:rPr lang="ru-RU" sz="1600" dirty="0"/>
              <a:t> пен Роман Вишневский </a:t>
            </a:r>
            <a:r>
              <a:rPr lang="ru-RU" sz="1600" dirty="0" err="1"/>
              <a:t>бөлісті.Фильмнің</a:t>
            </a:r>
            <a:r>
              <a:rPr lang="ru-RU" sz="1600" dirty="0"/>
              <a:t> </a:t>
            </a:r>
            <a:r>
              <a:rPr lang="ru-RU" sz="1600" dirty="0" err="1"/>
              <a:t>желісі</a:t>
            </a:r>
            <a:r>
              <a:rPr lang="ru-RU" sz="1600" dirty="0"/>
              <a:t> </a:t>
            </a:r>
            <a:r>
              <a:rPr lang="ru-RU" sz="1600" dirty="0" err="1"/>
              <a:t>қазақ</a:t>
            </a:r>
            <a:r>
              <a:rPr lang="ru-RU" sz="1600" dirty="0"/>
              <a:t> </a:t>
            </a:r>
            <a:r>
              <a:rPr lang="ru-RU" sz="1600" dirty="0" err="1"/>
              <a:t>халқының</a:t>
            </a:r>
            <a:r>
              <a:rPr lang="ru-RU" sz="1600" dirty="0"/>
              <a:t> </a:t>
            </a:r>
            <a:r>
              <a:rPr lang="en-US" sz="1600" dirty="0"/>
              <a:t>XX </a:t>
            </a:r>
            <a:r>
              <a:rPr lang="ru-RU" sz="1600" dirty="0" err="1"/>
              <a:t>ғасырда</a:t>
            </a:r>
            <a:r>
              <a:rPr lang="ru-RU" sz="1600" dirty="0"/>
              <a:t> </a:t>
            </a:r>
            <a:r>
              <a:rPr lang="ru-RU" sz="1600" dirty="0" err="1"/>
              <a:t>бастан</a:t>
            </a:r>
            <a:r>
              <a:rPr lang="ru-RU" sz="1600" dirty="0"/>
              <a:t> </a:t>
            </a:r>
            <a:r>
              <a:rPr lang="ru-RU" sz="1600" dirty="0" err="1"/>
              <a:t>кешкен</a:t>
            </a:r>
            <a:r>
              <a:rPr lang="ru-RU" sz="1600" dirty="0"/>
              <a:t> </a:t>
            </a:r>
            <a:r>
              <a:rPr lang="ru-RU" sz="1600" dirty="0" err="1"/>
              <a:t>күрделі</a:t>
            </a:r>
            <a:r>
              <a:rPr lang="ru-RU" sz="1600" dirty="0"/>
              <a:t> </a:t>
            </a:r>
            <a:r>
              <a:rPr lang="ru-RU" sz="1600" dirty="0" err="1"/>
              <a:t>тарихи</a:t>
            </a:r>
            <a:r>
              <a:rPr lang="ru-RU" sz="1600" dirty="0"/>
              <a:t> </a:t>
            </a:r>
            <a:r>
              <a:rPr lang="ru-RU" sz="1600" dirty="0" err="1"/>
              <a:t>кезеңдеріне</a:t>
            </a:r>
            <a:r>
              <a:rPr lang="ru-RU" sz="1600" dirty="0"/>
              <a:t> </a:t>
            </a:r>
            <a:r>
              <a:rPr lang="ru-RU" sz="1600" dirty="0" err="1"/>
              <a:t>құрылған</a:t>
            </a:r>
            <a:r>
              <a:rPr lang="ru-RU" sz="1600" dirty="0"/>
              <a:t>. </a:t>
            </a:r>
            <a:r>
              <a:rPr lang="ru-RU" sz="1600" dirty="0" err="1"/>
              <a:t>Атап</a:t>
            </a:r>
            <a:r>
              <a:rPr lang="ru-RU" sz="1600" dirty="0"/>
              <a:t> </a:t>
            </a:r>
            <a:r>
              <a:rPr lang="ru-RU" sz="1600" dirty="0" err="1"/>
              <a:t>айтсақ</a:t>
            </a:r>
            <a:r>
              <a:rPr lang="ru-RU" sz="1600" dirty="0"/>
              <a:t>, </a:t>
            </a:r>
            <a:r>
              <a:rPr lang="ru-RU" sz="1600" dirty="0" err="1"/>
              <a:t>күштеп</a:t>
            </a:r>
            <a:r>
              <a:rPr lang="ru-RU" sz="1600" dirty="0"/>
              <a:t> </a:t>
            </a:r>
            <a:r>
              <a:rPr lang="ru-RU" sz="1600" dirty="0" err="1"/>
              <a:t>жүргізілген</a:t>
            </a:r>
            <a:r>
              <a:rPr lang="ru-RU" sz="1600" dirty="0"/>
              <a:t> </a:t>
            </a:r>
            <a:r>
              <a:rPr lang="ru-RU" sz="1600" dirty="0" err="1"/>
              <a:t>ұжымдастыру</a:t>
            </a:r>
            <a:r>
              <a:rPr lang="ru-RU" sz="1600" dirty="0"/>
              <a:t> </a:t>
            </a:r>
            <a:r>
              <a:rPr lang="ru-RU" sz="1600" dirty="0" err="1"/>
              <a:t>науқаны</a:t>
            </a:r>
            <a:r>
              <a:rPr lang="ru-RU" sz="1600" dirty="0"/>
              <a:t>, </a:t>
            </a:r>
            <a:r>
              <a:rPr lang="ru-RU" sz="1600" dirty="0" err="1"/>
              <a:t>ұлттын</a:t>
            </a:r>
            <a:r>
              <a:rPr lang="ru-RU" sz="1600" dirty="0"/>
              <a:t> </a:t>
            </a:r>
            <a:r>
              <a:rPr lang="ru-RU" sz="1600" dirty="0" err="1"/>
              <a:t>басына</a:t>
            </a:r>
            <a:r>
              <a:rPr lang="ru-RU" sz="1600" dirty="0"/>
              <a:t> </a:t>
            </a:r>
            <a:r>
              <a:rPr lang="ru-RU" sz="1600" dirty="0" err="1"/>
              <a:t>түскен</a:t>
            </a:r>
            <a:r>
              <a:rPr lang="ru-RU" sz="1600" dirty="0"/>
              <a:t> </a:t>
            </a:r>
            <a:r>
              <a:rPr lang="ru-RU" sz="1600" dirty="0" err="1"/>
              <a:t>ұлы</a:t>
            </a:r>
            <a:r>
              <a:rPr lang="ru-RU" sz="1600" dirty="0"/>
              <a:t> трагедия </a:t>
            </a:r>
            <a:r>
              <a:rPr lang="ru-RU" sz="1600" dirty="0" err="1"/>
              <a:t>жұт</a:t>
            </a:r>
            <a:r>
              <a:rPr lang="ru-RU" sz="1600" dirty="0"/>
              <a:t>, </a:t>
            </a:r>
            <a:r>
              <a:rPr lang="ru-RU" sz="1600" dirty="0" err="1"/>
              <a:t>Екінші</a:t>
            </a:r>
            <a:r>
              <a:rPr lang="ru-RU" sz="1600" dirty="0"/>
              <a:t> </a:t>
            </a:r>
            <a:r>
              <a:rPr lang="ru-RU" sz="1600" dirty="0" err="1"/>
              <a:t>дүниежүзілік</a:t>
            </a:r>
            <a:r>
              <a:rPr lang="ru-RU" sz="1600" dirty="0"/>
              <a:t> </a:t>
            </a:r>
            <a:r>
              <a:rPr lang="ru-RU" sz="1600" dirty="0" err="1"/>
              <a:t>соғыс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соғыстан</a:t>
            </a:r>
            <a:r>
              <a:rPr lang="ru-RU" sz="1600" dirty="0"/>
              <a:t> </a:t>
            </a:r>
            <a:r>
              <a:rPr lang="ru-RU" sz="1600" dirty="0" err="1"/>
              <a:t>кейінгі</a:t>
            </a:r>
            <a:r>
              <a:rPr lang="ru-RU" sz="1600" dirty="0"/>
              <a:t> </a:t>
            </a:r>
            <a:r>
              <a:rPr lang="ru-RU" sz="1600" dirty="0" err="1"/>
              <a:t>бейнетті</a:t>
            </a:r>
            <a:r>
              <a:rPr lang="ru-RU" sz="1600" dirty="0"/>
              <a:t> </a:t>
            </a:r>
            <a:r>
              <a:rPr lang="ru-RU" sz="1600" dirty="0" err="1"/>
              <a:t>жылдар</a:t>
            </a:r>
            <a:r>
              <a:rPr lang="ru-RU" sz="1600" dirty="0"/>
              <a:t>. Фильм </a:t>
            </a:r>
            <a:r>
              <a:rPr lang="ru-RU" sz="1600" dirty="0" err="1"/>
              <a:t>өмірдің</a:t>
            </a:r>
            <a:r>
              <a:rPr lang="ru-RU" sz="1600" dirty="0"/>
              <a:t> </a:t>
            </a:r>
            <a:r>
              <a:rPr lang="ru-RU" sz="1600" dirty="0" err="1"/>
              <a:t>ауыртпашылығына</a:t>
            </a:r>
            <a:r>
              <a:rPr lang="ru-RU" sz="1600" dirty="0"/>
              <a:t> </a:t>
            </a:r>
            <a:r>
              <a:rPr lang="ru-RU" sz="1600" dirty="0" err="1"/>
              <a:t>төтеп</a:t>
            </a:r>
            <a:r>
              <a:rPr lang="ru-RU" sz="1600" dirty="0"/>
              <a:t> </a:t>
            </a:r>
            <a:r>
              <a:rPr lang="ru-RU" sz="1600" dirty="0" err="1"/>
              <a:t>берген</a:t>
            </a:r>
            <a:r>
              <a:rPr lang="ru-RU" sz="1600" dirty="0"/>
              <a:t>, </a:t>
            </a:r>
            <a:r>
              <a:rPr lang="ru-RU" sz="1600" dirty="0" err="1"/>
              <a:t>қиын-қыстау</a:t>
            </a:r>
            <a:r>
              <a:rPr lang="ru-RU" sz="1600" dirty="0"/>
              <a:t> </a:t>
            </a:r>
            <a:r>
              <a:rPr lang="ru-RU" sz="1600" dirty="0" err="1"/>
              <a:t>күндері</a:t>
            </a:r>
            <a:r>
              <a:rPr lang="ru-RU" sz="1600" dirty="0"/>
              <a:t> </a:t>
            </a:r>
            <a:r>
              <a:rPr lang="ru-RU" sz="1600" dirty="0" err="1"/>
              <a:t>сұрапыл</a:t>
            </a:r>
            <a:r>
              <a:rPr lang="ru-RU" sz="1600" dirty="0"/>
              <a:t> </a:t>
            </a:r>
            <a:r>
              <a:rPr lang="ru-RU" sz="1600" dirty="0" err="1"/>
              <a:t>соғыстың</a:t>
            </a:r>
            <a:r>
              <a:rPr lang="ru-RU" sz="1600" dirty="0"/>
              <a:t> </a:t>
            </a:r>
            <a:r>
              <a:rPr lang="ru-RU" sz="1600" dirty="0" err="1"/>
              <a:t>мехнатын</a:t>
            </a:r>
            <a:r>
              <a:rPr lang="ru-RU" sz="1600" dirty="0"/>
              <a:t> </a:t>
            </a:r>
            <a:r>
              <a:rPr lang="ru-RU" sz="1600" dirty="0" err="1"/>
              <a:t>көрген</a:t>
            </a:r>
            <a:r>
              <a:rPr lang="ru-RU" sz="1600" dirty="0"/>
              <a:t>, жат </a:t>
            </a:r>
            <a:r>
              <a:rPr lang="ru-RU" sz="1600" dirty="0" err="1"/>
              <a:t>елде</a:t>
            </a:r>
            <a:r>
              <a:rPr lang="ru-RU" sz="1600" dirty="0"/>
              <a:t> </a:t>
            </a:r>
            <a:r>
              <a:rPr lang="ru-RU" sz="1600" dirty="0" err="1"/>
              <a:t>тұтқында</a:t>
            </a:r>
            <a:r>
              <a:rPr lang="ru-RU" sz="1600" dirty="0"/>
              <a:t> </a:t>
            </a:r>
            <a:r>
              <a:rPr lang="ru-RU" sz="1600" dirty="0" err="1"/>
              <a:t>болған</a:t>
            </a:r>
            <a:r>
              <a:rPr lang="ru-RU" sz="1600" dirty="0"/>
              <a:t> </a:t>
            </a:r>
            <a:r>
              <a:rPr lang="ru-RU" sz="1600" dirty="0" err="1"/>
              <a:t>Ілияс</a:t>
            </a:r>
            <a:r>
              <a:rPr lang="ru-RU" sz="1600" dirty="0"/>
              <a:t> </a:t>
            </a:r>
            <a:r>
              <a:rPr lang="ru-RU" sz="1600" dirty="0" err="1"/>
              <a:t>есімді</a:t>
            </a:r>
            <a:r>
              <a:rPr lang="ru-RU" sz="1600" dirty="0"/>
              <a:t> </a:t>
            </a:r>
            <a:r>
              <a:rPr lang="ru-RU" sz="1600" dirty="0" err="1"/>
              <a:t>жігіттің</a:t>
            </a:r>
            <a:r>
              <a:rPr lang="ru-RU" sz="1600" dirty="0"/>
              <a:t> </a:t>
            </a:r>
            <a:r>
              <a:rPr lang="ru-RU" sz="1600" dirty="0" err="1"/>
              <a:t>тағдырын</a:t>
            </a:r>
            <a:r>
              <a:rPr lang="ru-RU" sz="1600" dirty="0"/>
              <a:t> </a:t>
            </a:r>
            <a:r>
              <a:rPr lang="ru-RU" sz="1600" dirty="0" err="1"/>
              <a:t>баяндайды</a:t>
            </a:r>
            <a:r>
              <a:rPr lang="ru-RU" sz="1600" dirty="0"/>
              <a:t>. </a:t>
            </a:r>
            <a:r>
              <a:rPr lang="ru-RU" sz="1600" dirty="0" err="1"/>
              <a:t>Бөтен</a:t>
            </a:r>
            <a:r>
              <a:rPr lang="ru-RU" sz="1600" dirty="0"/>
              <a:t> </a:t>
            </a:r>
            <a:r>
              <a:rPr lang="ru-RU" sz="1600" dirty="0" err="1"/>
              <a:t>жерде</a:t>
            </a:r>
            <a:r>
              <a:rPr lang="ru-RU" sz="1600" dirty="0"/>
              <a:t> </a:t>
            </a:r>
            <a:r>
              <a:rPr lang="ru-RU" sz="1600" dirty="0" err="1"/>
              <a:t>айдауда</a:t>
            </a:r>
            <a:r>
              <a:rPr lang="ru-RU" sz="1600" dirty="0"/>
              <a:t> </a:t>
            </a:r>
            <a:r>
              <a:rPr lang="ru-RU" sz="1600" dirty="0" err="1"/>
              <a:t>жүрсе</a:t>
            </a:r>
            <a:r>
              <a:rPr lang="ru-RU" sz="1600" dirty="0"/>
              <a:t> де, жат </a:t>
            </a:r>
            <a:r>
              <a:rPr lang="ru-RU" sz="1600" dirty="0" err="1"/>
              <a:t>елдің</a:t>
            </a:r>
            <a:r>
              <a:rPr lang="ru-RU" sz="1600" dirty="0"/>
              <a:t> </a:t>
            </a:r>
            <a:r>
              <a:rPr lang="ru-RU" sz="1600" dirty="0" err="1"/>
              <a:t>зорлық-зомбылығын</a:t>
            </a:r>
            <a:r>
              <a:rPr lang="ru-RU" sz="1600" dirty="0"/>
              <a:t> </a:t>
            </a:r>
            <a:r>
              <a:rPr lang="ru-RU" sz="1600" dirty="0" err="1"/>
              <a:t>көріп</a:t>
            </a:r>
            <a:r>
              <a:rPr lang="ru-RU" sz="1600" dirty="0"/>
              <a:t>, </a:t>
            </a:r>
            <a:r>
              <a:rPr lang="ru-RU" sz="1600" dirty="0" err="1"/>
              <a:t>жалғыздықтың</a:t>
            </a:r>
            <a:r>
              <a:rPr lang="ru-RU" sz="1600" dirty="0"/>
              <a:t> </a:t>
            </a:r>
            <a:r>
              <a:rPr lang="ru-RU" sz="1600" dirty="0" err="1"/>
              <a:t>тауқыметін</a:t>
            </a:r>
            <a:r>
              <a:rPr lang="ru-RU" sz="1600" dirty="0"/>
              <a:t> </a:t>
            </a:r>
            <a:r>
              <a:rPr lang="ru-RU" sz="1600" dirty="0" err="1"/>
              <a:t>тартса</a:t>
            </a:r>
            <a:r>
              <a:rPr lang="ru-RU" sz="1600" dirty="0"/>
              <a:t> да, бас </a:t>
            </a:r>
            <a:r>
              <a:rPr lang="ru-RU" sz="1600" dirty="0" err="1"/>
              <a:t>қаһарман</a:t>
            </a:r>
            <a:r>
              <a:rPr lang="ru-RU" sz="1600" dirty="0"/>
              <a:t> </a:t>
            </a:r>
            <a:r>
              <a:rPr lang="ru-RU" sz="1600" dirty="0" err="1"/>
              <a:t>атажұртын</a:t>
            </a:r>
            <a:r>
              <a:rPr lang="ru-RU" sz="1600" dirty="0"/>
              <a:t> </a:t>
            </a:r>
            <a:r>
              <a:rPr lang="ru-RU" sz="1600" dirty="0" err="1"/>
              <a:t>аңсап</a:t>
            </a:r>
            <a:r>
              <a:rPr lang="ru-RU" sz="1600" dirty="0"/>
              <a:t>, </a:t>
            </a:r>
            <a:r>
              <a:rPr lang="ru-RU" sz="1600" dirty="0" err="1"/>
              <a:t>анасын</a:t>
            </a:r>
            <a:r>
              <a:rPr lang="ru-RU" sz="1600" dirty="0"/>
              <a:t> </a:t>
            </a:r>
            <a:r>
              <a:rPr lang="ru-RU" sz="1600" dirty="0" err="1"/>
              <a:t>сағынып</a:t>
            </a:r>
            <a:r>
              <a:rPr lang="ru-RU" sz="1600" dirty="0"/>
              <a:t>, </a:t>
            </a:r>
            <a:r>
              <a:rPr lang="ru-RU" sz="1600" dirty="0" err="1"/>
              <a:t>туған</a:t>
            </a:r>
            <a:r>
              <a:rPr lang="ru-RU" sz="1600" dirty="0"/>
              <a:t> </a:t>
            </a:r>
            <a:r>
              <a:rPr lang="ru-RU" sz="1600" dirty="0" err="1"/>
              <a:t>жеріне</a:t>
            </a:r>
            <a:r>
              <a:rPr lang="ru-RU" sz="1600" dirty="0"/>
              <a:t> </a:t>
            </a:r>
            <a:r>
              <a:rPr lang="ru-RU" sz="1600" dirty="0" err="1"/>
              <a:t>оралатынына</a:t>
            </a:r>
            <a:r>
              <a:rPr lang="ru-RU" sz="1600" dirty="0"/>
              <a:t> </a:t>
            </a:r>
            <a:r>
              <a:rPr lang="ru-RU" sz="1600" dirty="0" err="1"/>
              <a:t>ешқашан</a:t>
            </a:r>
            <a:r>
              <a:rPr lang="ru-RU" sz="1600" dirty="0"/>
              <a:t> </a:t>
            </a:r>
            <a:r>
              <a:rPr lang="ru-RU" sz="1600" dirty="0" err="1"/>
              <a:t>күмәнданбайды</a:t>
            </a:r>
            <a:r>
              <a:rPr lang="ru-RU" sz="1600" dirty="0"/>
              <a:t>. </a:t>
            </a:r>
            <a:r>
              <a:rPr lang="ru-RU" sz="1600" dirty="0" err="1"/>
              <a:t>Фильмдегі</a:t>
            </a:r>
            <a:r>
              <a:rPr lang="ru-RU" sz="1600" dirty="0"/>
              <a:t> осы </a:t>
            </a:r>
            <a:r>
              <a:rPr lang="ru-RU" sz="1600" dirty="0" err="1"/>
              <a:t>астарлы</a:t>
            </a:r>
            <a:r>
              <a:rPr lang="ru-RU" sz="1600" dirty="0"/>
              <a:t> ой </a:t>
            </a:r>
            <a:r>
              <a:rPr lang="ru-RU" sz="1600" dirty="0" err="1"/>
              <a:t>көрермендерді</a:t>
            </a:r>
            <a:r>
              <a:rPr lang="ru-RU" sz="1600" dirty="0"/>
              <a:t> </a:t>
            </a:r>
            <a:r>
              <a:rPr lang="ru-RU" sz="1600" dirty="0" err="1"/>
              <a:t>терең</a:t>
            </a:r>
            <a:r>
              <a:rPr lang="ru-RU" sz="1600" dirty="0"/>
              <a:t> </a:t>
            </a:r>
            <a:r>
              <a:rPr lang="ru-RU" sz="1600" dirty="0" err="1"/>
              <a:t>ойландырады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5160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7467600" cy="1805062"/>
          </a:xfrm>
        </p:spPr>
        <p:txBody>
          <a:bodyPr>
            <a:normAutofit fontScale="90000"/>
          </a:bodyPr>
          <a:lstStyle/>
          <a:p>
            <a:r>
              <a:rPr lang="kk-KZ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4-тапсырма.</a:t>
            </a:r>
            <a:r>
              <a:rPr lang="kk-KZ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Мәтінде кездесетін сөздер мен тіркестерді қандай синоним сөздермен ауыстыруға болады? </a:t>
            </a:r>
            <a:r>
              <a:rPr lang="kk-KZ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kk-KZ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kk-KZ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Кинотуынды, фильмнің желісі, жұт, мехнатын, бас каһарман, атажұрт, жат жерде, тауқымет.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5150345" cy="34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979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8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6 </a:t>
            </a:r>
            <a:r>
              <a:rPr lang="kk-KZ" sz="28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-тапсырма.</a:t>
            </a:r>
            <a:r>
              <a:rPr lang="kk-KZ" sz="28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Мәтін бойынша сұрақтарға жауап </a:t>
            </a:r>
            <a:r>
              <a:rPr lang="kk-KZ" sz="28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беріңіздер. </a:t>
            </a:r>
            <a:endParaRPr lang="ru-RU" sz="28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Марко Поло </a:t>
            </a:r>
            <a:r>
              <a:rPr lang="ru-RU" dirty="0" err="1" smtClean="0"/>
              <a:t>туралы</a:t>
            </a:r>
            <a:r>
              <a:rPr lang="ru-RU" dirty="0" smtClean="0"/>
              <a:t> не </a:t>
            </a:r>
            <a:r>
              <a:rPr lang="ru-RU" dirty="0" err="1" smtClean="0"/>
              <a:t>білдіңіздер</a:t>
            </a:r>
            <a:r>
              <a:rPr lang="ru-RU" dirty="0" smtClean="0"/>
              <a:t>?</a:t>
            </a:r>
          </a:p>
          <a:p>
            <a:r>
              <a:rPr lang="kk-KZ" dirty="0" smtClean="0"/>
              <a:t>Ол туралы деректі фильм не үшін түсірілді?</a:t>
            </a:r>
          </a:p>
          <a:p>
            <a:r>
              <a:rPr lang="kk-KZ" dirty="0" smtClean="0"/>
              <a:t>Бұл ғылыми-танымдық фильмді кімдер түсірді?</a:t>
            </a:r>
          </a:p>
          <a:p>
            <a:r>
              <a:rPr lang="kk-KZ" dirty="0" smtClean="0"/>
              <a:t>Марко Поло қайда және кімнің қолында тұрған?</a:t>
            </a:r>
          </a:p>
          <a:p>
            <a:r>
              <a:rPr lang="kk-KZ" dirty="0" smtClean="0"/>
              <a:t>Деректі фильмді жасауға қанша қаражат бөлінді?</a:t>
            </a:r>
          </a:p>
          <a:p>
            <a:r>
              <a:rPr lang="kk-KZ" dirty="0" smtClean="0"/>
              <a:t>Құбылай хан туралы не бідесіздер?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36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7-тапсырма. </a:t>
            </a:r>
            <a:r>
              <a:rPr lang="ru-RU" sz="28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М</a:t>
            </a:r>
            <a:r>
              <a:rPr lang="kk-KZ" sz="28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әтінге сүйеніп, деректі фильмге пікір жазыңыздар.</a:t>
            </a:r>
            <a:r>
              <a:rPr lang="ru-RU" sz="28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k-KZ" dirty="0" smtClean="0"/>
              <a:t>Қажетті сын есімдер: үздік, тамаша, көпшілік, құнды, жан-жақты, тарихи-рухани.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76" y="2708920"/>
            <a:ext cx="588865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292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9-тапсырма. </a:t>
            </a:r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Б</a:t>
            </a:r>
            <a:r>
              <a:rPr lang="kk-KZ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үгінгі сабаққа өз пікірлеріңізді білдіріп, сөйлемдерді толықтырыңыздар.</a:t>
            </a:r>
            <a:endParaRPr lang="ru-RU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k-KZ" sz="2800" dirty="0" smtClean="0"/>
              <a:t>Бүгінгі сабақта мен ... ... </a:t>
            </a:r>
            <a:r>
              <a:rPr lang="kk-KZ" sz="2800" dirty="0"/>
              <a:t>т</a:t>
            </a:r>
            <a:r>
              <a:rPr lang="kk-KZ" sz="2800" dirty="0" smtClean="0"/>
              <a:t>үсіндім.</a:t>
            </a:r>
          </a:p>
          <a:p>
            <a:r>
              <a:rPr lang="kk-KZ" sz="2800" dirty="0" smtClean="0"/>
              <a:t>... ... қиындық тудырды.</a:t>
            </a:r>
          </a:p>
          <a:p>
            <a:r>
              <a:rPr lang="kk-KZ" sz="2800" dirty="0" smtClean="0"/>
              <a:t>Мен өзімді ... ... </a:t>
            </a:r>
            <a:r>
              <a:rPr lang="kk-KZ" sz="2800" dirty="0"/>
              <a:t>ү</a:t>
            </a:r>
            <a:r>
              <a:rPr lang="kk-KZ" sz="2800" dirty="0" smtClean="0"/>
              <a:t>шін мақтар едім.</a:t>
            </a:r>
          </a:p>
          <a:p>
            <a:r>
              <a:rPr lang="kk-KZ" sz="2800" dirty="0" smtClean="0"/>
              <a:t>Маған ерекше ұнағаны ... ... .</a:t>
            </a:r>
          </a:p>
          <a:p>
            <a:r>
              <a:rPr lang="kk-KZ" sz="2800" dirty="0" smtClean="0"/>
              <a:t>Сабақтан соң маған ... ... </a:t>
            </a:r>
            <a:r>
              <a:rPr lang="kk-KZ" sz="2800" dirty="0"/>
              <a:t>о</a:t>
            </a:r>
            <a:r>
              <a:rPr lang="kk-KZ" sz="2800" dirty="0" smtClean="0"/>
              <a:t>й келді.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24462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8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Үйге тапсырма:</a:t>
            </a:r>
            <a:endParaRPr lang="ru-RU" sz="28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5-тапсырма. </a:t>
            </a:r>
            <a:r>
              <a:rPr lang="ru-RU" dirty="0" err="1" smtClean="0"/>
              <a:t>Мәтінді</a:t>
            </a:r>
            <a:r>
              <a:rPr lang="ru-RU" dirty="0" smtClean="0"/>
              <a:t> о</a:t>
            </a:r>
            <a:r>
              <a:rPr lang="kk-KZ" dirty="0" smtClean="0"/>
              <a:t>қ</a:t>
            </a:r>
            <a:r>
              <a:rPr lang="ru-RU" dirty="0" err="1" smtClean="0"/>
              <a:t>ыңыздар</a:t>
            </a:r>
            <a:r>
              <a:rPr lang="ru-RU" dirty="0" smtClean="0"/>
              <a:t>. </a:t>
            </a:r>
            <a:r>
              <a:rPr lang="ru-RU" dirty="0" err="1" smtClean="0"/>
              <a:t>Мәтін</a:t>
            </a:r>
            <a:r>
              <a:rPr lang="ru-RU" dirty="0" smtClean="0"/>
              <a:t> </a:t>
            </a:r>
            <a:r>
              <a:rPr lang="ru-RU" dirty="0" err="1" smtClean="0"/>
              <a:t>қандай</a:t>
            </a:r>
            <a:r>
              <a:rPr lang="ru-RU" dirty="0" smtClean="0"/>
              <a:t> </a:t>
            </a:r>
            <a:r>
              <a:rPr lang="ru-RU" dirty="0" err="1" smtClean="0"/>
              <a:t>жанрда</a:t>
            </a:r>
            <a:r>
              <a:rPr lang="ru-RU" dirty="0" smtClean="0"/>
              <a:t> </a:t>
            </a:r>
            <a:r>
              <a:rPr lang="ru-RU" dirty="0" err="1" smtClean="0"/>
              <a:t>жазылған</a:t>
            </a:r>
            <a:r>
              <a:rPr lang="ru-RU" dirty="0" smtClean="0"/>
              <a:t>? «Марко </a:t>
            </a:r>
            <a:r>
              <a:rPr lang="ru-RU" dirty="0" err="1" smtClean="0"/>
              <a:t>Полоның</a:t>
            </a:r>
            <a:r>
              <a:rPr lang="ru-RU" dirty="0" smtClean="0"/>
              <a:t> </a:t>
            </a:r>
            <a:r>
              <a:rPr lang="ru-RU" dirty="0" err="1" smtClean="0"/>
              <a:t>Жібек</a:t>
            </a:r>
            <a:r>
              <a:rPr lang="ru-RU" dirty="0" smtClean="0"/>
              <a:t> </a:t>
            </a:r>
            <a:r>
              <a:rPr lang="ru-RU" dirty="0" err="1" smtClean="0"/>
              <a:t>жолы</a:t>
            </a:r>
            <a:r>
              <a:rPr lang="ru-RU" dirty="0" smtClean="0"/>
              <a:t>» </a:t>
            </a:r>
            <a:r>
              <a:rPr lang="ru-RU" dirty="0" err="1" smtClean="0"/>
              <a:t>фильмнің</a:t>
            </a:r>
            <a:r>
              <a:rPr lang="ru-RU" dirty="0" smtClean="0"/>
              <a:t> </a:t>
            </a:r>
            <a:r>
              <a:rPr lang="ru-RU" dirty="0" err="1" smtClean="0"/>
              <a:t>қай</a:t>
            </a:r>
            <a:r>
              <a:rPr lang="ru-RU" dirty="0" smtClean="0"/>
              <a:t> </a:t>
            </a:r>
            <a:r>
              <a:rPr lang="ru-RU" dirty="0" err="1" smtClean="0"/>
              <a:t>түріне</a:t>
            </a:r>
            <a:r>
              <a:rPr lang="ru-RU" dirty="0" smtClean="0"/>
              <a:t> </a:t>
            </a:r>
            <a:r>
              <a:rPr lang="ru-RU" dirty="0" err="1" smtClean="0"/>
              <a:t>жатады</a:t>
            </a:r>
            <a:r>
              <a:rPr lang="ru-RU" dirty="0" smtClean="0"/>
              <a:t>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418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</TotalTime>
  <Words>436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Bookman Old Style</vt:lpstr>
      <vt:lpstr>Cambria Math</vt:lpstr>
      <vt:lpstr>Century Schoolbook</vt:lpstr>
      <vt:lpstr>Wingdings</vt:lpstr>
      <vt:lpstr>Wingdings 2</vt:lpstr>
      <vt:lpstr>Эркер</vt:lpstr>
      <vt:lpstr>Қазанның он бесі</vt:lpstr>
      <vt:lpstr>Презентация PowerPoint</vt:lpstr>
      <vt:lpstr> Ойтүркі.  1 тапсырма. Суретте қандай фильм бейнеленген? Бұл фильмді көрдіңіздер ме? Қазіргі отандық кинематографияның даму деңгейі туралы не айта аласыздар? </vt:lpstr>
      <vt:lpstr>         2-тапсырма. Мәтінмен жұмыс. Мәтінді оқып, тақырыбы қандай екенін анықтау. Әр азатжолда не туралы айтылған? </vt:lpstr>
      <vt:lpstr>4-тапсырма. Мәтінде кездесетін сөздер мен тіркестерді қандай синоним сөздермен ауыстыруға болады?   Кинотуынды, фильмнің желісі, жұт, мехнатын, бас каһарман, атажұрт, жат жерде, тауқымет. </vt:lpstr>
      <vt:lpstr>6 -тапсырма. Мәтін бойынша сұрақтарға жауап беріңіздер. </vt:lpstr>
      <vt:lpstr>7-тапсырма. Мәтінге сүйеніп, деректі фильмге пікір жазыңыздар. </vt:lpstr>
      <vt:lpstr>9-тапсырма. Бүгінгі сабаққа өз пікірлеріңізді білдіріп, сөйлемдерді толықтырыңыздар.</vt:lpstr>
      <vt:lpstr>Үйге тапсырма: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Қазанның он бесі</dc:title>
  <dc:creator>Мадина</dc:creator>
  <cp:lastModifiedBy>Амина</cp:lastModifiedBy>
  <cp:revision>7</cp:revision>
  <dcterms:created xsi:type="dcterms:W3CDTF">2021-10-13T16:41:01Z</dcterms:created>
  <dcterms:modified xsi:type="dcterms:W3CDTF">2024-10-17T17:32:18Z</dcterms:modified>
</cp:coreProperties>
</file>