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4" r:id="rId4"/>
    <p:sldId id="300" r:id="rId5"/>
    <p:sldId id="299" r:id="rId6"/>
    <p:sldId id="301" r:id="rId7"/>
    <p:sldId id="302" r:id="rId8"/>
    <p:sldId id="303" r:id="rId9"/>
    <p:sldId id="305" r:id="rId10"/>
    <p:sldId id="266" r:id="rId11"/>
    <p:sldId id="29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CC202-69D8-4389-835F-02EAB4C24B6A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B722561-2661-4235-9164-6AF2258BEEEA}">
      <dgm:prSet/>
      <dgm:spPr/>
      <dgm:t>
        <a:bodyPr/>
        <a:lstStyle/>
        <a:p>
          <a:r>
            <a:rPr lang="ru-RU" dirty="0"/>
            <a:t>Знает понятие регионализации</a:t>
          </a:r>
          <a:endParaRPr lang="en-US" dirty="0"/>
        </a:p>
      </dgm:t>
    </dgm:pt>
    <dgm:pt modelId="{25349D0C-82E6-4ECB-8898-F85BDA85C844}" type="parTrans" cxnId="{E2B9CFFE-82A3-4558-B08B-592ED89DAB55}">
      <dgm:prSet/>
      <dgm:spPr/>
      <dgm:t>
        <a:bodyPr/>
        <a:lstStyle/>
        <a:p>
          <a:endParaRPr lang="en-US"/>
        </a:p>
      </dgm:t>
    </dgm:pt>
    <dgm:pt modelId="{8C6E0A9D-987A-4DE9-A815-18D7227B468B}" type="sibTrans" cxnId="{E2B9CFFE-82A3-4558-B08B-592ED89DAB55}">
      <dgm:prSet/>
      <dgm:spPr/>
      <dgm:t>
        <a:bodyPr/>
        <a:lstStyle/>
        <a:p>
          <a:endParaRPr lang="en-US"/>
        </a:p>
      </dgm:t>
    </dgm:pt>
    <dgm:pt modelId="{92F9C25E-2CD4-40DB-8068-EE48D3D024D6}">
      <dgm:prSet/>
      <dgm:spPr/>
      <dgm:t>
        <a:bodyPr/>
        <a:lstStyle/>
        <a:p>
          <a:r>
            <a:rPr lang="ru-RU" dirty="0"/>
            <a:t>Анализирует преимущества регионализации экономики Казахстана</a:t>
          </a:r>
          <a:endParaRPr lang="en-US" dirty="0"/>
        </a:p>
      </dgm:t>
    </dgm:pt>
    <dgm:pt modelId="{575D755C-A597-4765-95DA-304EDEC6E4BD}" type="parTrans" cxnId="{0436CB2D-479F-47B5-9D37-6A7EFAB6429D}">
      <dgm:prSet/>
      <dgm:spPr/>
      <dgm:t>
        <a:bodyPr/>
        <a:lstStyle/>
        <a:p>
          <a:endParaRPr lang="en-US"/>
        </a:p>
      </dgm:t>
    </dgm:pt>
    <dgm:pt modelId="{B05CEB53-7B5A-4A07-9AED-2858EC92C5D0}" type="sibTrans" cxnId="{0436CB2D-479F-47B5-9D37-6A7EFAB6429D}">
      <dgm:prSet/>
      <dgm:spPr/>
      <dgm:t>
        <a:bodyPr/>
        <a:lstStyle/>
        <a:p>
          <a:endParaRPr lang="en-US"/>
        </a:p>
      </dgm:t>
    </dgm:pt>
    <dgm:pt modelId="{8D1BC1B4-7BFF-42A1-B72E-314107D4FDD7}">
      <dgm:prSet/>
      <dgm:spPr/>
      <dgm:t>
        <a:bodyPr/>
        <a:lstStyle/>
        <a:p>
          <a:r>
            <a:rPr lang="ru-RU" dirty="0"/>
            <a:t>Может рассмотреть и предложить пути решения региональных проблем Казахстана</a:t>
          </a:r>
          <a:endParaRPr lang="en-US" dirty="0"/>
        </a:p>
      </dgm:t>
    </dgm:pt>
    <dgm:pt modelId="{60A3BDB2-4DAE-400B-9276-7BD219BB9A59}" type="parTrans" cxnId="{EF4ECBAC-B0EF-4215-9CA0-12F1CA499983}">
      <dgm:prSet/>
      <dgm:spPr/>
      <dgm:t>
        <a:bodyPr/>
        <a:lstStyle/>
        <a:p>
          <a:endParaRPr lang="en-US"/>
        </a:p>
      </dgm:t>
    </dgm:pt>
    <dgm:pt modelId="{8BD05F91-6BEE-484E-B482-4B119513FA26}" type="sibTrans" cxnId="{EF4ECBAC-B0EF-4215-9CA0-12F1CA499983}">
      <dgm:prSet/>
      <dgm:spPr/>
      <dgm:t>
        <a:bodyPr/>
        <a:lstStyle/>
        <a:p>
          <a:endParaRPr lang="en-US"/>
        </a:p>
      </dgm:t>
    </dgm:pt>
    <dgm:pt modelId="{302D1A9A-3973-4D35-BFF1-75DA1CB27B2C}" type="pres">
      <dgm:prSet presAssocID="{73DCC202-69D8-4389-835F-02EAB4C24B6A}" presName="vert0" presStyleCnt="0">
        <dgm:presLayoutVars>
          <dgm:dir/>
          <dgm:animOne val="branch"/>
          <dgm:animLvl val="lvl"/>
        </dgm:presLayoutVars>
      </dgm:prSet>
      <dgm:spPr/>
    </dgm:pt>
    <dgm:pt modelId="{05B90EDC-4F95-42A9-9435-6B7A6BA992CB}" type="pres">
      <dgm:prSet presAssocID="{FB722561-2661-4235-9164-6AF2258BEEEA}" presName="thickLine" presStyleLbl="alignNode1" presStyleIdx="0" presStyleCnt="3"/>
      <dgm:spPr/>
    </dgm:pt>
    <dgm:pt modelId="{3A069306-3E44-4C22-B99A-F0994C3FE98F}" type="pres">
      <dgm:prSet presAssocID="{FB722561-2661-4235-9164-6AF2258BEEEA}" presName="horz1" presStyleCnt="0"/>
      <dgm:spPr/>
    </dgm:pt>
    <dgm:pt modelId="{3F8F82D1-459F-4CC1-B4CA-D70AFD344052}" type="pres">
      <dgm:prSet presAssocID="{FB722561-2661-4235-9164-6AF2258BEEEA}" presName="tx1" presStyleLbl="revTx" presStyleIdx="0" presStyleCnt="3"/>
      <dgm:spPr/>
    </dgm:pt>
    <dgm:pt modelId="{46504E7A-01DA-44EE-8E1C-C4253C3E55CA}" type="pres">
      <dgm:prSet presAssocID="{FB722561-2661-4235-9164-6AF2258BEEEA}" presName="vert1" presStyleCnt="0"/>
      <dgm:spPr/>
    </dgm:pt>
    <dgm:pt modelId="{CFAF9AB7-A207-4920-89E6-C6BF4C5FE773}" type="pres">
      <dgm:prSet presAssocID="{92F9C25E-2CD4-40DB-8068-EE48D3D024D6}" presName="thickLine" presStyleLbl="alignNode1" presStyleIdx="1" presStyleCnt="3"/>
      <dgm:spPr/>
    </dgm:pt>
    <dgm:pt modelId="{97751D9A-EA1A-4865-A354-79013F5735DF}" type="pres">
      <dgm:prSet presAssocID="{92F9C25E-2CD4-40DB-8068-EE48D3D024D6}" presName="horz1" presStyleCnt="0"/>
      <dgm:spPr/>
    </dgm:pt>
    <dgm:pt modelId="{559FA99B-A75E-4308-BAF7-C2DA88A52BAE}" type="pres">
      <dgm:prSet presAssocID="{92F9C25E-2CD4-40DB-8068-EE48D3D024D6}" presName="tx1" presStyleLbl="revTx" presStyleIdx="1" presStyleCnt="3"/>
      <dgm:spPr/>
    </dgm:pt>
    <dgm:pt modelId="{F38BCEAF-CAEC-4091-AF79-1CC070E54102}" type="pres">
      <dgm:prSet presAssocID="{92F9C25E-2CD4-40DB-8068-EE48D3D024D6}" presName="vert1" presStyleCnt="0"/>
      <dgm:spPr/>
    </dgm:pt>
    <dgm:pt modelId="{6D4C570F-123D-493D-A755-654ECA0B7196}" type="pres">
      <dgm:prSet presAssocID="{8D1BC1B4-7BFF-42A1-B72E-314107D4FDD7}" presName="thickLine" presStyleLbl="alignNode1" presStyleIdx="2" presStyleCnt="3"/>
      <dgm:spPr/>
    </dgm:pt>
    <dgm:pt modelId="{639750A8-E7C8-48EC-9757-57B3132BD446}" type="pres">
      <dgm:prSet presAssocID="{8D1BC1B4-7BFF-42A1-B72E-314107D4FDD7}" presName="horz1" presStyleCnt="0"/>
      <dgm:spPr/>
    </dgm:pt>
    <dgm:pt modelId="{9578000D-296D-428E-9060-EE2E98834220}" type="pres">
      <dgm:prSet presAssocID="{8D1BC1B4-7BFF-42A1-B72E-314107D4FDD7}" presName="tx1" presStyleLbl="revTx" presStyleIdx="2" presStyleCnt="3"/>
      <dgm:spPr/>
    </dgm:pt>
    <dgm:pt modelId="{555E0887-C6DE-4330-8D9A-DF27E0CF8BAE}" type="pres">
      <dgm:prSet presAssocID="{8D1BC1B4-7BFF-42A1-B72E-314107D4FDD7}" presName="vert1" presStyleCnt="0"/>
      <dgm:spPr/>
    </dgm:pt>
  </dgm:ptLst>
  <dgm:cxnLst>
    <dgm:cxn modelId="{BA86031C-9DC4-478E-97C1-604C482AD3C4}" type="presOf" srcId="{73DCC202-69D8-4389-835F-02EAB4C24B6A}" destId="{302D1A9A-3973-4D35-BFF1-75DA1CB27B2C}" srcOrd="0" destOrd="0" presId="urn:microsoft.com/office/officeart/2008/layout/LinedList"/>
    <dgm:cxn modelId="{0436CB2D-479F-47B5-9D37-6A7EFAB6429D}" srcId="{73DCC202-69D8-4389-835F-02EAB4C24B6A}" destId="{92F9C25E-2CD4-40DB-8068-EE48D3D024D6}" srcOrd="1" destOrd="0" parTransId="{575D755C-A597-4765-95DA-304EDEC6E4BD}" sibTransId="{B05CEB53-7B5A-4A07-9AED-2858EC92C5D0}"/>
    <dgm:cxn modelId="{C5E2C53C-2AD9-430C-8BEB-2DC77C2C918D}" type="presOf" srcId="{FB722561-2661-4235-9164-6AF2258BEEEA}" destId="{3F8F82D1-459F-4CC1-B4CA-D70AFD344052}" srcOrd="0" destOrd="0" presId="urn:microsoft.com/office/officeart/2008/layout/LinedList"/>
    <dgm:cxn modelId="{09EF2695-8C20-4306-9BEE-0D58CAE8439A}" type="presOf" srcId="{92F9C25E-2CD4-40DB-8068-EE48D3D024D6}" destId="{559FA99B-A75E-4308-BAF7-C2DA88A52BAE}" srcOrd="0" destOrd="0" presId="urn:microsoft.com/office/officeart/2008/layout/LinedList"/>
    <dgm:cxn modelId="{EF4ECBAC-B0EF-4215-9CA0-12F1CA499983}" srcId="{73DCC202-69D8-4389-835F-02EAB4C24B6A}" destId="{8D1BC1B4-7BFF-42A1-B72E-314107D4FDD7}" srcOrd="2" destOrd="0" parTransId="{60A3BDB2-4DAE-400B-9276-7BD219BB9A59}" sibTransId="{8BD05F91-6BEE-484E-B482-4B119513FA26}"/>
    <dgm:cxn modelId="{E6053BCE-A015-410B-80D6-54CEBE3DD7EF}" type="presOf" srcId="{8D1BC1B4-7BFF-42A1-B72E-314107D4FDD7}" destId="{9578000D-296D-428E-9060-EE2E98834220}" srcOrd="0" destOrd="0" presId="urn:microsoft.com/office/officeart/2008/layout/LinedList"/>
    <dgm:cxn modelId="{E2B9CFFE-82A3-4558-B08B-592ED89DAB55}" srcId="{73DCC202-69D8-4389-835F-02EAB4C24B6A}" destId="{FB722561-2661-4235-9164-6AF2258BEEEA}" srcOrd="0" destOrd="0" parTransId="{25349D0C-82E6-4ECB-8898-F85BDA85C844}" sibTransId="{8C6E0A9D-987A-4DE9-A815-18D7227B468B}"/>
    <dgm:cxn modelId="{54F1DF78-8651-4BFC-8C1A-78A9FE19B553}" type="presParOf" srcId="{302D1A9A-3973-4D35-BFF1-75DA1CB27B2C}" destId="{05B90EDC-4F95-42A9-9435-6B7A6BA992CB}" srcOrd="0" destOrd="0" presId="urn:microsoft.com/office/officeart/2008/layout/LinedList"/>
    <dgm:cxn modelId="{5994F2CC-3385-48F5-BAF0-D035D159F422}" type="presParOf" srcId="{302D1A9A-3973-4D35-BFF1-75DA1CB27B2C}" destId="{3A069306-3E44-4C22-B99A-F0994C3FE98F}" srcOrd="1" destOrd="0" presId="urn:microsoft.com/office/officeart/2008/layout/LinedList"/>
    <dgm:cxn modelId="{9169F492-38C8-4AE9-9712-FFD38CA9158B}" type="presParOf" srcId="{3A069306-3E44-4C22-B99A-F0994C3FE98F}" destId="{3F8F82D1-459F-4CC1-B4CA-D70AFD344052}" srcOrd="0" destOrd="0" presId="urn:microsoft.com/office/officeart/2008/layout/LinedList"/>
    <dgm:cxn modelId="{5D800A63-BC93-489C-BBDF-E91F6414C890}" type="presParOf" srcId="{3A069306-3E44-4C22-B99A-F0994C3FE98F}" destId="{46504E7A-01DA-44EE-8E1C-C4253C3E55CA}" srcOrd="1" destOrd="0" presId="urn:microsoft.com/office/officeart/2008/layout/LinedList"/>
    <dgm:cxn modelId="{756744FA-1423-4A93-B38C-4BABDFD1EAD3}" type="presParOf" srcId="{302D1A9A-3973-4D35-BFF1-75DA1CB27B2C}" destId="{CFAF9AB7-A207-4920-89E6-C6BF4C5FE773}" srcOrd="2" destOrd="0" presId="urn:microsoft.com/office/officeart/2008/layout/LinedList"/>
    <dgm:cxn modelId="{1E146DA1-9BE4-4E30-99F8-B6A71B25CCA8}" type="presParOf" srcId="{302D1A9A-3973-4D35-BFF1-75DA1CB27B2C}" destId="{97751D9A-EA1A-4865-A354-79013F5735DF}" srcOrd="3" destOrd="0" presId="urn:microsoft.com/office/officeart/2008/layout/LinedList"/>
    <dgm:cxn modelId="{343DC4C9-2D79-428D-ACA1-365DB5461F11}" type="presParOf" srcId="{97751D9A-EA1A-4865-A354-79013F5735DF}" destId="{559FA99B-A75E-4308-BAF7-C2DA88A52BAE}" srcOrd="0" destOrd="0" presId="urn:microsoft.com/office/officeart/2008/layout/LinedList"/>
    <dgm:cxn modelId="{1A3D1D63-F015-4130-B4B2-E4C05661ED67}" type="presParOf" srcId="{97751D9A-EA1A-4865-A354-79013F5735DF}" destId="{F38BCEAF-CAEC-4091-AF79-1CC070E54102}" srcOrd="1" destOrd="0" presId="urn:microsoft.com/office/officeart/2008/layout/LinedList"/>
    <dgm:cxn modelId="{AE6C747B-882E-43B5-B0AB-E3BD9554F1A7}" type="presParOf" srcId="{302D1A9A-3973-4D35-BFF1-75DA1CB27B2C}" destId="{6D4C570F-123D-493D-A755-654ECA0B7196}" srcOrd="4" destOrd="0" presId="urn:microsoft.com/office/officeart/2008/layout/LinedList"/>
    <dgm:cxn modelId="{C842D65C-4B07-423F-97A1-5B15923086D9}" type="presParOf" srcId="{302D1A9A-3973-4D35-BFF1-75DA1CB27B2C}" destId="{639750A8-E7C8-48EC-9757-57B3132BD446}" srcOrd="5" destOrd="0" presId="urn:microsoft.com/office/officeart/2008/layout/LinedList"/>
    <dgm:cxn modelId="{AA33C43C-7CF6-4029-A307-203CF7D9209E}" type="presParOf" srcId="{639750A8-E7C8-48EC-9757-57B3132BD446}" destId="{9578000D-296D-428E-9060-EE2E98834220}" srcOrd="0" destOrd="0" presId="urn:microsoft.com/office/officeart/2008/layout/LinedList"/>
    <dgm:cxn modelId="{79B36597-85E9-4753-835A-E584C7BC201C}" type="presParOf" srcId="{639750A8-E7C8-48EC-9757-57B3132BD446}" destId="{555E0887-C6DE-4330-8D9A-DF27E0CF8B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16A4D-8809-43DB-B6CA-79F09F4FB9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D2D62B-7E02-4D24-8DB3-A7C30B13BD69}">
      <dgm:prSet/>
      <dgm:spPr/>
      <dgm:t>
        <a:bodyPr/>
        <a:lstStyle/>
        <a:p>
          <a:r>
            <a:rPr lang="ru-RU" dirty="0"/>
            <a:t>На сколько секторов делится экономика страны?</a:t>
          </a:r>
          <a:endParaRPr lang="en-US" dirty="0"/>
        </a:p>
      </dgm:t>
    </dgm:pt>
    <dgm:pt modelId="{2ABAF4EF-1C8B-4FC8-9373-10933EBFD771}" type="parTrans" cxnId="{25EE320D-615B-4F95-A008-D9FEACC92EFA}">
      <dgm:prSet/>
      <dgm:spPr/>
      <dgm:t>
        <a:bodyPr/>
        <a:lstStyle/>
        <a:p>
          <a:endParaRPr lang="en-US"/>
        </a:p>
      </dgm:t>
    </dgm:pt>
    <dgm:pt modelId="{7A45E0AC-683D-4B6C-97D8-32C0C41A03C0}" type="sibTrans" cxnId="{25EE320D-615B-4F95-A008-D9FEACC92EFA}">
      <dgm:prSet/>
      <dgm:spPr/>
      <dgm:t>
        <a:bodyPr/>
        <a:lstStyle/>
        <a:p>
          <a:endParaRPr lang="en-US"/>
        </a:p>
      </dgm:t>
    </dgm:pt>
    <dgm:pt modelId="{48FA196F-857E-44F5-8566-08E5424FCC6F}">
      <dgm:prSet/>
      <dgm:spPr/>
      <dgm:t>
        <a:bodyPr/>
        <a:lstStyle/>
        <a:p>
          <a:r>
            <a:rPr lang="ru-RU" dirty="0"/>
            <a:t>Какова доля сельского хозяйства в экономической структуре Казахстана?</a:t>
          </a:r>
          <a:endParaRPr lang="en-US" dirty="0"/>
        </a:p>
      </dgm:t>
    </dgm:pt>
    <dgm:pt modelId="{40C18935-026A-4D8A-A04B-D8D9BD3040FD}" type="parTrans" cxnId="{098028D5-8ED7-440C-810C-9338F1759683}">
      <dgm:prSet/>
      <dgm:spPr/>
      <dgm:t>
        <a:bodyPr/>
        <a:lstStyle/>
        <a:p>
          <a:endParaRPr lang="en-US"/>
        </a:p>
      </dgm:t>
    </dgm:pt>
    <dgm:pt modelId="{2D823A26-9299-4878-94B9-D11F1A8E025F}" type="sibTrans" cxnId="{098028D5-8ED7-440C-810C-9338F1759683}">
      <dgm:prSet/>
      <dgm:spPr/>
      <dgm:t>
        <a:bodyPr/>
        <a:lstStyle/>
        <a:p>
          <a:endParaRPr lang="en-US"/>
        </a:p>
      </dgm:t>
    </dgm:pt>
    <dgm:pt modelId="{2A5E9A81-278A-4FBF-B039-CE9E6D2B232B}">
      <dgm:prSet/>
      <dgm:spPr/>
      <dgm:t>
        <a:bodyPr/>
        <a:lstStyle/>
        <a:p>
          <a:r>
            <a:rPr lang="ru-RU" dirty="0"/>
            <a:t>Почему сфера услуг в Казахстане развита выше, чем в других отраслях?</a:t>
          </a:r>
          <a:endParaRPr lang="en-US" dirty="0"/>
        </a:p>
      </dgm:t>
    </dgm:pt>
    <dgm:pt modelId="{9B227951-9A19-4E6A-8659-045F1F69F48D}" type="parTrans" cxnId="{D6E1A8FC-D7B7-42C1-89AA-886D386E0539}">
      <dgm:prSet/>
      <dgm:spPr/>
      <dgm:t>
        <a:bodyPr/>
        <a:lstStyle/>
        <a:p>
          <a:endParaRPr lang="en-US"/>
        </a:p>
      </dgm:t>
    </dgm:pt>
    <dgm:pt modelId="{35C73954-19F5-45C5-B474-07790C0442EC}" type="sibTrans" cxnId="{D6E1A8FC-D7B7-42C1-89AA-886D386E0539}">
      <dgm:prSet/>
      <dgm:spPr/>
      <dgm:t>
        <a:bodyPr/>
        <a:lstStyle/>
        <a:p>
          <a:endParaRPr lang="en-US"/>
        </a:p>
      </dgm:t>
    </dgm:pt>
    <dgm:pt modelId="{E22C5CD6-B35C-4EFF-A1A8-24F8F1FCB886}" type="pres">
      <dgm:prSet presAssocID="{29016A4D-8809-43DB-B6CA-79F09F4FB9B5}" presName="linear" presStyleCnt="0">
        <dgm:presLayoutVars>
          <dgm:animLvl val="lvl"/>
          <dgm:resizeHandles val="exact"/>
        </dgm:presLayoutVars>
      </dgm:prSet>
      <dgm:spPr/>
    </dgm:pt>
    <dgm:pt modelId="{03BD08BE-CFBC-48A7-98B7-C7077A9C5595}" type="pres">
      <dgm:prSet presAssocID="{9AD2D62B-7E02-4D24-8DB3-A7C30B13BD6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CE37F4-023E-4E7A-9DEA-281670DCA73B}" type="pres">
      <dgm:prSet presAssocID="{7A45E0AC-683D-4B6C-97D8-32C0C41A03C0}" presName="spacer" presStyleCnt="0"/>
      <dgm:spPr/>
    </dgm:pt>
    <dgm:pt modelId="{55C8F84D-8DD1-4C26-ACD3-A5BC476C1138}" type="pres">
      <dgm:prSet presAssocID="{48FA196F-857E-44F5-8566-08E5424FCC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EBBB96-1E76-44B4-91CC-639657EA9A67}" type="pres">
      <dgm:prSet presAssocID="{2D823A26-9299-4878-94B9-D11F1A8E025F}" presName="spacer" presStyleCnt="0"/>
      <dgm:spPr/>
    </dgm:pt>
    <dgm:pt modelId="{4AD12531-BF7C-4B47-A531-F86093E1E2AF}" type="pres">
      <dgm:prSet presAssocID="{2A5E9A81-278A-4FBF-B039-CE9E6D2B232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5EE320D-615B-4F95-A008-D9FEACC92EFA}" srcId="{29016A4D-8809-43DB-B6CA-79F09F4FB9B5}" destId="{9AD2D62B-7E02-4D24-8DB3-A7C30B13BD69}" srcOrd="0" destOrd="0" parTransId="{2ABAF4EF-1C8B-4FC8-9373-10933EBFD771}" sibTransId="{7A45E0AC-683D-4B6C-97D8-32C0C41A03C0}"/>
    <dgm:cxn modelId="{5C53E98C-2002-4CBA-83A3-8AF15B9182C4}" type="presOf" srcId="{9AD2D62B-7E02-4D24-8DB3-A7C30B13BD69}" destId="{03BD08BE-CFBC-48A7-98B7-C7077A9C5595}" srcOrd="0" destOrd="0" presId="urn:microsoft.com/office/officeart/2005/8/layout/vList2"/>
    <dgm:cxn modelId="{4538A78E-0524-4EC5-85B3-B0FC41552421}" type="presOf" srcId="{29016A4D-8809-43DB-B6CA-79F09F4FB9B5}" destId="{E22C5CD6-B35C-4EFF-A1A8-24F8F1FCB886}" srcOrd="0" destOrd="0" presId="urn:microsoft.com/office/officeart/2005/8/layout/vList2"/>
    <dgm:cxn modelId="{98FACBC7-6070-464A-A8D3-B7DCDB6B2043}" type="presOf" srcId="{2A5E9A81-278A-4FBF-B039-CE9E6D2B232B}" destId="{4AD12531-BF7C-4B47-A531-F86093E1E2AF}" srcOrd="0" destOrd="0" presId="urn:microsoft.com/office/officeart/2005/8/layout/vList2"/>
    <dgm:cxn modelId="{D0531CCA-F732-4521-8399-A4E695D6D7EC}" type="presOf" srcId="{48FA196F-857E-44F5-8566-08E5424FCC6F}" destId="{55C8F84D-8DD1-4C26-ACD3-A5BC476C1138}" srcOrd="0" destOrd="0" presId="urn:microsoft.com/office/officeart/2005/8/layout/vList2"/>
    <dgm:cxn modelId="{098028D5-8ED7-440C-810C-9338F1759683}" srcId="{29016A4D-8809-43DB-B6CA-79F09F4FB9B5}" destId="{48FA196F-857E-44F5-8566-08E5424FCC6F}" srcOrd="1" destOrd="0" parTransId="{40C18935-026A-4D8A-A04B-D8D9BD3040FD}" sibTransId="{2D823A26-9299-4878-94B9-D11F1A8E025F}"/>
    <dgm:cxn modelId="{D6E1A8FC-D7B7-42C1-89AA-886D386E0539}" srcId="{29016A4D-8809-43DB-B6CA-79F09F4FB9B5}" destId="{2A5E9A81-278A-4FBF-B039-CE9E6D2B232B}" srcOrd="2" destOrd="0" parTransId="{9B227951-9A19-4E6A-8659-045F1F69F48D}" sibTransId="{35C73954-19F5-45C5-B474-07790C0442EC}"/>
    <dgm:cxn modelId="{82925B17-4FE8-442A-AAC5-95C5A7587FDD}" type="presParOf" srcId="{E22C5CD6-B35C-4EFF-A1A8-24F8F1FCB886}" destId="{03BD08BE-CFBC-48A7-98B7-C7077A9C5595}" srcOrd="0" destOrd="0" presId="urn:microsoft.com/office/officeart/2005/8/layout/vList2"/>
    <dgm:cxn modelId="{7AF06D36-F726-4B6F-96C2-0C15BC39989A}" type="presParOf" srcId="{E22C5CD6-B35C-4EFF-A1A8-24F8F1FCB886}" destId="{1CCE37F4-023E-4E7A-9DEA-281670DCA73B}" srcOrd="1" destOrd="0" presId="urn:microsoft.com/office/officeart/2005/8/layout/vList2"/>
    <dgm:cxn modelId="{8C2089D8-2D04-4F0E-B444-4FBE6E1AE24E}" type="presParOf" srcId="{E22C5CD6-B35C-4EFF-A1A8-24F8F1FCB886}" destId="{55C8F84D-8DD1-4C26-ACD3-A5BC476C1138}" srcOrd="2" destOrd="0" presId="urn:microsoft.com/office/officeart/2005/8/layout/vList2"/>
    <dgm:cxn modelId="{AE987FD0-3778-44A1-805F-33F6E39C267D}" type="presParOf" srcId="{E22C5CD6-B35C-4EFF-A1A8-24F8F1FCB886}" destId="{83EBBB96-1E76-44B4-91CC-639657EA9A67}" srcOrd="3" destOrd="0" presId="urn:microsoft.com/office/officeart/2005/8/layout/vList2"/>
    <dgm:cxn modelId="{2BB51120-E4A7-4814-A7BB-98C688816224}" type="presParOf" srcId="{E22C5CD6-B35C-4EFF-A1A8-24F8F1FCB886}" destId="{4AD12531-BF7C-4B47-A531-F86093E1E2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B4B11-D3BA-49B1-B603-ED067A0D640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2C9460-A04E-4A20-B937-8857D397720A}">
      <dgm:prSet/>
      <dgm:spPr/>
      <dgm:t>
        <a:bodyPr/>
        <a:lstStyle/>
        <a:p>
          <a:r>
            <a:rPr lang="ru-RU" dirty="0"/>
            <a:t>Учащиеся подводят итоги урока в нескольких словах</a:t>
          </a:r>
          <a:endParaRPr lang="en-US" dirty="0"/>
        </a:p>
      </dgm:t>
    </dgm:pt>
    <dgm:pt modelId="{03754441-4B18-48BF-9840-200B4DD6F688}" type="parTrans" cxnId="{F5796E39-A20E-4536-9F3B-E1494ED5398C}">
      <dgm:prSet/>
      <dgm:spPr/>
      <dgm:t>
        <a:bodyPr/>
        <a:lstStyle/>
        <a:p>
          <a:endParaRPr lang="en-US"/>
        </a:p>
      </dgm:t>
    </dgm:pt>
    <dgm:pt modelId="{858C73ED-0C77-4BC5-8B1C-B94998624863}" type="sibTrans" cxnId="{F5796E39-A20E-4536-9F3B-E1494ED5398C}">
      <dgm:prSet/>
      <dgm:spPr/>
      <dgm:t>
        <a:bodyPr/>
        <a:lstStyle/>
        <a:p>
          <a:endParaRPr lang="en-US"/>
        </a:p>
      </dgm:t>
    </dgm:pt>
    <dgm:pt modelId="{3CF93681-E8AA-4679-A324-2F64C611DD79}">
      <dgm:prSet/>
      <dgm:spPr/>
      <dgm:t>
        <a:bodyPr/>
        <a:lstStyle/>
        <a:p>
          <a:r>
            <a:rPr lang="ru-RU" dirty="0"/>
            <a:t>Учитель дает обратную связь ученикам и занятиям</a:t>
          </a:r>
          <a:endParaRPr lang="en-US" dirty="0"/>
        </a:p>
      </dgm:t>
    </dgm:pt>
    <dgm:pt modelId="{DD9BBAF3-8573-4F5D-B316-8A4BE64A921B}" type="parTrans" cxnId="{4BCE0782-7302-45CE-825D-99B516EA70C9}">
      <dgm:prSet/>
      <dgm:spPr/>
      <dgm:t>
        <a:bodyPr/>
        <a:lstStyle/>
        <a:p>
          <a:endParaRPr lang="en-US"/>
        </a:p>
      </dgm:t>
    </dgm:pt>
    <dgm:pt modelId="{13559B34-F87D-4594-8BD8-2E15EDA1F9BD}" type="sibTrans" cxnId="{4BCE0782-7302-45CE-825D-99B516EA70C9}">
      <dgm:prSet/>
      <dgm:spPr/>
      <dgm:t>
        <a:bodyPr/>
        <a:lstStyle/>
        <a:p>
          <a:endParaRPr lang="en-US"/>
        </a:p>
      </dgm:t>
    </dgm:pt>
    <dgm:pt modelId="{3A2F9CA5-F852-4FDA-864E-3E92D3030689}" type="pres">
      <dgm:prSet presAssocID="{613B4B11-D3BA-49B1-B603-ED067A0D640C}" presName="vert0" presStyleCnt="0">
        <dgm:presLayoutVars>
          <dgm:dir/>
          <dgm:animOne val="branch"/>
          <dgm:animLvl val="lvl"/>
        </dgm:presLayoutVars>
      </dgm:prSet>
      <dgm:spPr/>
    </dgm:pt>
    <dgm:pt modelId="{ABCF508C-7292-42A6-84D6-F58DF5CE8473}" type="pres">
      <dgm:prSet presAssocID="{A22C9460-A04E-4A20-B937-8857D397720A}" presName="thickLine" presStyleLbl="alignNode1" presStyleIdx="0" presStyleCnt="2"/>
      <dgm:spPr/>
    </dgm:pt>
    <dgm:pt modelId="{491F1BB9-5228-4897-AD0A-F9021F8B7B9E}" type="pres">
      <dgm:prSet presAssocID="{A22C9460-A04E-4A20-B937-8857D397720A}" presName="horz1" presStyleCnt="0"/>
      <dgm:spPr/>
    </dgm:pt>
    <dgm:pt modelId="{38A56D92-B55A-4342-9AFE-25995483C010}" type="pres">
      <dgm:prSet presAssocID="{A22C9460-A04E-4A20-B937-8857D397720A}" presName="tx1" presStyleLbl="revTx" presStyleIdx="0" presStyleCnt="2"/>
      <dgm:spPr/>
    </dgm:pt>
    <dgm:pt modelId="{9929CCC6-0D1D-44D3-A2B6-F4131BD63B73}" type="pres">
      <dgm:prSet presAssocID="{A22C9460-A04E-4A20-B937-8857D397720A}" presName="vert1" presStyleCnt="0"/>
      <dgm:spPr/>
    </dgm:pt>
    <dgm:pt modelId="{2BB25858-A5C0-4A16-9F7F-BE7CDEB9A3D5}" type="pres">
      <dgm:prSet presAssocID="{3CF93681-E8AA-4679-A324-2F64C611DD79}" presName="thickLine" presStyleLbl="alignNode1" presStyleIdx="1" presStyleCnt="2"/>
      <dgm:spPr/>
    </dgm:pt>
    <dgm:pt modelId="{28E5233A-8214-4FEB-9680-E0FEB0250A02}" type="pres">
      <dgm:prSet presAssocID="{3CF93681-E8AA-4679-A324-2F64C611DD79}" presName="horz1" presStyleCnt="0"/>
      <dgm:spPr/>
    </dgm:pt>
    <dgm:pt modelId="{9E53B1D7-CB86-4A2B-92EA-C1435A58309F}" type="pres">
      <dgm:prSet presAssocID="{3CF93681-E8AA-4679-A324-2F64C611DD79}" presName="tx1" presStyleLbl="revTx" presStyleIdx="1" presStyleCnt="2"/>
      <dgm:spPr/>
    </dgm:pt>
    <dgm:pt modelId="{3A1DDC5E-AFC7-423B-90C3-37575FFBF031}" type="pres">
      <dgm:prSet presAssocID="{3CF93681-E8AA-4679-A324-2F64C611DD79}" presName="vert1" presStyleCnt="0"/>
      <dgm:spPr/>
    </dgm:pt>
  </dgm:ptLst>
  <dgm:cxnLst>
    <dgm:cxn modelId="{15270328-A3F5-40C0-87B4-DC86AECF3C27}" type="presOf" srcId="{A22C9460-A04E-4A20-B937-8857D397720A}" destId="{38A56D92-B55A-4342-9AFE-25995483C010}" srcOrd="0" destOrd="0" presId="urn:microsoft.com/office/officeart/2008/layout/LinedList"/>
    <dgm:cxn modelId="{F5796E39-A20E-4536-9F3B-E1494ED5398C}" srcId="{613B4B11-D3BA-49B1-B603-ED067A0D640C}" destId="{A22C9460-A04E-4A20-B937-8857D397720A}" srcOrd="0" destOrd="0" parTransId="{03754441-4B18-48BF-9840-200B4DD6F688}" sibTransId="{858C73ED-0C77-4BC5-8B1C-B94998624863}"/>
    <dgm:cxn modelId="{B2A04361-4DBE-4717-9759-2B34F8C16312}" type="presOf" srcId="{3CF93681-E8AA-4679-A324-2F64C611DD79}" destId="{9E53B1D7-CB86-4A2B-92EA-C1435A58309F}" srcOrd="0" destOrd="0" presId="urn:microsoft.com/office/officeart/2008/layout/LinedList"/>
    <dgm:cxn modelId="{4BCE0782-7302-45CE-825D-99B516EA70C9}" srcId="{613B4B11-D3BA-49B1-B603-ED067A0D640C}" destId="{3CF93681-E8AA-4679-A324-2F64C611DD79}" srcOrd="1" destOrd="0" parTransId="{DD9BBAF3-8573-4F5D-B316-8A4BE64A921B}" sibTransId="{13559B34-F87D-4594-8BD8-2E15EDA1F9BD}"/>
    <dgm:cxn modelId="{28047184-FEAB-4E1C-AC2B-07A7EBB4AAAC}" type="presOf" srcId="{613B4B11-D3BA-49B1-B603-ED067A0D640C}" destId="{3A2F9CA5-F852-4FDA-864E-3E92D3030689}" srcOrd="0" destOrd="0" presId="urn:microsoft.com/office/officeart/2008/layout/LinedList"/>
    <dgm:cxn modelId="{58825AB6-DC7D-4B85-B7D2-F8D58B7D86E8}" type="presParOf" srcId="{3A2F9CA5-F852-4FDA-864E-3E92D3030689}" destId="{ABCF508C-7292-42A6-84D6-F58DF5CE8473}" srcOrd="0" destOrd="0" presId="urn:microsoft.com/office/officeart/2008/layout/LinedList"/>
    <dgm:cxn modelId="{2325B4F8-17B3-466F-A2AA-ADBF72099997}" type="presParOf" srcId="{3A2F9CA5-F852-4FDA-864E-3E92D3030689}" destId="{491F1BB9-5228-4897-AD0A-F9021F8B7B9E}" srcOrd="1" destOrd="0" presId="urn:microsoft.com/office/officeart/2008/layout/LinedList"/>
    <dgm:cxn modelId="{8E06A7AD-9A37-4264-8125-EDB65582A1B2}" type="presParOf" srcId="{491F1BB9-5228-4897-AD0A-F9021F8B7B9E}" destId="{38A56D92-B55A-4342-9AFE-25995483C010}" srcOrd="0" destOrd="0" presId="urn:microsoft.com/office/officeart/2008/layout/LinedList"/>
    <dgm:cxn modelId="{A912E3AE-7A3D-4A2A-9356-750030DD0B76}" type="presParOf" srcId="{491F1BB9-5228-4897-AD0A-F9021F8B7B9E}" destId="{9929CCC6-0D1D-44D3-A2B6-F4131BD63B73}" srcOrd="1" destOrd="0" presId="urn:microsoft.com/office/officeart/2008/layout/LinedList"/>
    <dgm:cxn modelId="{6B65F01C-A324-4C27-935B-65AB0FCE5A7C}" type="presParOf" srcId="{3A2F9CA5-F852-4FDA-864E-3E92D3030689}" destId="{2BB25858-A5C0-4A16-9F7F-BE7CDEB9A3D5}" srcOrd="2" destOrd="0" presId="urn:microsoft.com/office/officeart/2008/layout/LinedList"/>
    <dgm:cxn modelId="{E3A6D04C-95C7-44A2-B7F9-89C39A7774FB}" type="presParOf" srcId="{3A2F9CA5-F852-4FDA-864E-3E92D3030689}" destId="{28E5233A-8214-4FEB-9680-E0FEB0250A02}" srcOrd="3" destOrd="0" presId="urn:microsoft.com/office/officeart/2008/layout/LinedList"/>
    <dgm:cxn modelId="{BA6EA8C5-235A-4537-A706-92BD6DB84CD0}" type="presParOf" srcId="{28E5233A-8214-4FEB-9680-E0FEB0250A02}" destId="{9E53B1D7-CB86-4A2B-92EA-C1435A58309F}" srcOrd="0" destOrd="0" presId="urn:microsoft.com/office/officeart/2008/layout/LinedList"/>
    <dgm:cxn modelId="{DE8E78C3-24AF-4839-98E7-B092D7A48C6D}" type="presParOf" srcId="{28E5233A-8214-4FEB-9680-E0FEB0250A02}" destId="{3A1DDC5E-AFC7-423B-90C3-37575FFBF0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0EDC-4F95-42A9-9435-6B7A6BA992CB}">
      <dsp:nvSpPr>
        <dsp:cNvPr id="0" name=""/>
        <dsp:cNvSpPr/>
      </dsp:nvSpPr>
      <dsp:spPr>
        <a:xfrm>
          <a:off x="0" y="2185"/>
          <a:ext cx="12192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F82D1-459F-4CC1-B4CA-D70AFD344052}">
      <dsp:nvSpPr>
        <dsp:cNvPr id="0" name=""/>
        <dsp:cNvSpPr/>
      </dsp:nvSpPr>
      <dsp:spPr>
        <a:xfrm>
          <a:off x="0" y="2185"/>
          <a:ext cx="12192001" cy="149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Знает понятие регионализации</a:t>
          </a:r>
          <a:endParaRPr lang="en-US" sz="4100" kern="1200" dirty="0"/>
        </a:p>
      </dsp:txBody>
      <dsp:txXfrm>
        <a:off x="0" y="2185"/>
        <a:ext cx="12192001" cy="1490336"/>
      </dsp:txXfrm>
    </dsp:sp>
    <dsp:sp modelId="{CFAF9AB7-A207-4920-89E6-C6BF4C5FE773}">
      <dsp:nvSpPr>
        <dsp:cNvPr id="0" name=""/>
        <dsp:cNvSpPr/>
      </dsp:nvSpPr>
      <dsp:spPr>
        <a:xfrm>
          <a:off x="0" y="1492521"/>
          <a:ext cx="12192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FA99B-A75E-4308-BAF7-C2DA88A52BAE}">
      <dsp:nvSpPr>
        <dsp:cNvPr id="0" name=""/>
        <dsp:cNvSpPr/>
      </dsp:nvSpPr>
      <dsp:spPr>
        <a:xfrm>
          <a:off x="0" y="1492521"/>
          <a:ext cx="12192001" cy="149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Анализирует преимущества регионализации экономики Казахстана</a:t>
          </a:r>
          <a:endParaRPr lang="en-US" sz="4100" kern="1200" dirty="0"/>
        </a:p>
      </dsp:txBody>
      <dsp:txXfrm>
        <a:off x="0" y="1492521"/>
        <a:ext cx="12192001" cy="1490336"/>
      </dsp:txXfrm>
    </dsp:sp>
    <dsp:sp modelId="{6D4C570F-123D-493D-A755-654ECA0B7196}">
      <dsp:nvSpPr>
        <dsp:cNvPr id="0" name=""/>
        <dsp:cNvSpPr/>
      </dsp:nvSpPr>
      <dsp:spPr>
        <a:xfrm>
          <a:off x="0" y="2982858"/>
          <a:ext cx="1219200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8000D-296D-428E-9060-EE2E98834220}">
      <dsp:nvSpPr>
        <dsp:cNvPr id="0" name=""/>
        <dsp:cNvSpPr/>
      </dsp:nvSpPr>
      <dsp:spPr>
        <a:xfrm>
          <a:off x="0" y="2982858"/>
          <a:ext cx="12192001" cy="1490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Может рассмотреть и предложить пути решения региональных проблем Казахстана</a:t>
          </a:r>
          <a:endParaRPr lang="en-US" sz="4100" kern="1200" dirty="0"/>
        </a:p>
      </dsp:txBody>
      <dsp:txXfrm>
        <a:off x="0" y="2982858"/>
        <a:ext cx="12192001" cy="1490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D08BE-CFBC-48A7-98B7-C7077A9C5595}">
      <dsp:nvSpPr>
        <dsp:cNvPr id="0" name=""/>
        <dsp:cNvSpPr/>
      </dsp:nvSpPr>
      <dsp:spPr>
        <a:xfrm>
          <a:off x="0" y="52369"/>
          <a:ext cx="10515600" cy="1350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На сколько секторов делится экономика страны?</a:t>
          </a:r>
          <a:endParaRPr lang="en-US" sz="3400" kern="1200" dirty="0"/>
        </a:p>
      </dsp:txBody>
      <dsp:txXfrm>
        <a:off x="65934" y="118303"/>
        <a:ext cx="10383732" cy="1218787"/>
      </dsp:txXfrm>
    </dsp:sp>
    <dsp:sp modelId="{55C8F84D-8DD1-4C26-ACD3-A5BC476C1138}">
      <dsp:nvSpPr>
        <dsp:cNvPr id="0" name=""/>
        <dsp:cNvSpPr/>
      </dsp:nvSpPr>
      <dsp:spPr>
        <a:xfrm>
          <a:off x="0" y="1500944"/>
          <a:ext cx="10515600" cy="135065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Какова доля сельского хозяйства в экономической структуре Казахстана?</a:t>
          </a:r>
          <a:endParaRPr lang="en-US" sz="3400" kern="1200" dirty="0"/>
        </a:p>
      </dsp:txBody>
      <dsp:txXfrm>
        <a:off x="65934" y="1566878"/>
        <a:ext cx="10383732" cy="1218787"/>
      </dsp:txXfrm>
    </dsp:sp>
    <dsp:sp modelId="{4AD12531-BF7C-4B47-A531-F86093E1E2AF}">
      <dsp:nvSpPr>
        <dsp:cNvPr id="0" name=""/>
        <dsp:cNvSpPr/>
      </dsp:nvSpPr>
      <dsp:spPr>
        <a:xfrm>
          <a:off x="0" y="2949519"/>
          <a:ext cx="10515600" cy="135065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Почему сфера услуг в Казахстане развита выше, чем в других отраслях?</a:t>
          </a:r>
          <a:endParaRPr lang="en-US" sz="3400" kern="1200" dirty="0"/>
        </a:p>
      </dsp:txBody>
      <dsp:txXfrm>
        <a:off x="65934" y="3015453"/>
        <a:ext cx="10383732" cy="1218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F508C-7292-42A6-84D6-F58DF5CE8473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56D92-B55A-4342-9AFE-25995483C010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Учащиеся подводят итоги урока в нескольких словах</a:t>
          </a:r>
          <a:endParaRPr lang="en-US" sz="5100" kern="1200" dirty="0"/>
        </a:p>
      </dsp:txBody>
      <dsp:txXfrm>
        <a:off x="0" y="0"/>
        <a:ext cx="6492875" cy="2552700"/>
      </dsp:txXfrm>
    </dsp:sp>
    <dsp:sp modelId="{2BB25858-A5C0-4A16-9F7F-BE7CDEB9A3D5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3B1D7-CB86-4A2B-92EA-C1435A58309F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Учитель дает обратную связь ученикам и занятиям</a:t>
          </a:r>
          <a:endParaRPr lang="en-US" sz="5100" kern="1200" dirty="0"/>
        </a:p>
      </dsp:txBody>
      <dsp:txXfrm>
        <a:off x="0" y="2552700"/>
        <a:ext cx="6492875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9E68D-CD20-4B18-A795-2CAAF32E3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2A8689-F431-4BC9-ACCD-899EE5084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1F67F-697D-4CA4-97C7-EE6D6C44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8ABB5-9917-46FC-B1EE-215F5174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8B6CB-8AAE-4263-B06F-D7B236BB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8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D92AC-772E-408F-8259-07F2EF5E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5A0C5D-A507-49CD-8ADE-DFE700B13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3D927-8C12-4595-B785-CE54568F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34366-5D57-46DD-B731-5ED2804D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C0246-3453-475B-A062-134798A8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2BCC39-FEBC-44BC-A3F6-34DD8D51D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82281-A348-435E-9E67-B0521DF69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E20ED-3735-4A8C-9B51-AC97B381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ACCE7-8CE9-401D-8857-895D6B38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E1B3D-296F-42F0-AE93-2A6C34BB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6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59415-BEBC-40C8-B75C-6B7A9AC9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36AEA-597D-4166-BFF4-484DBC4C5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BC4B41-0DF7-42FD-8910-1CE69377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7A0AFE-EAC0-4D99-8131-8ABF9294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408C9-B893-448E-97E1-9128ACA2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9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900C2-2FA7-452F-A548-625E7CCC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4D2EE-E486-4E12-A18A-71AF8AA2B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CBE63-2D76-496C-BD34-BA7401A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75B36D-82CF-46D1-A465-B4640D55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1B907-7902-4DA3-AD7D-E877621E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0E693-333A-40BD-898B-AAFA07AD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16FFB-8511-4897-85DE-8832AB4F9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A15B00-15D1-4763-A5C7-E43676DCB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9D468A-21E8-48CA-98EA-0EF952D0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D5BDC1-5357-4B59-85EB-D3DF41E9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DB3DE7-BD58-45A0-B936-52B337E7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2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CE42-96D0-43B9-8B19-B5D363B0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8C5157-1308-4B4E-82F4-185216DE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38ECC7-7182-4C60-A8CD-580E0C317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9FDDD6-49DF-4013-BD8D-91E2861A7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0B36E3-2098-44F1-8555-BD6BA952F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1392C0-A14C-4222-AA88-682AB7C0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888D0-D532-4B03-AFBD-47E811F3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6B4B08-47EB-4361-9B50-6B9E4B86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2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7E3DC-41E1-4F81-A6F7-876A0311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FFBF4C-97EC-48D4-A150-073328C4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8C0626-CC60-4B22-BC4A-873A40D4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42F336-EA81-4B91-8769-A1B99745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7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286AAB-BC2A-4D00-B237-2CBE9CB3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33A267-E826-4A7D-83B8-C8C3D3B0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A9267-90B2-47A6-8D98-99ACAF76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08F2D-1FA7-4BDB-9283-22E59164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2CB05-6760-4DF8-95B9-1973DD39D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28A10-4ED5-44BB-A18E-529C90B6B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F031F-EA67-4B61-8AE3-DB2C3951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3D9F5-C379-4CEB-B381-EAA58CAE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1950DD-BBE4-4489-A918-1ACA573D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7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3439-87DA-4A3E-9463-0543ACD8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EF7984-8BB0-41BC-9A8C-B6C8DD493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11444F-0772-4244-9053-C1DA3872A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6A2E0-BF8C-4840-A46E-0630FEBA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1D91C6-4CBC-4F85-AB7E-278D1E10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692782-7ED4-46A1-81FD-D969A3C5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2F3C5-A706-4002-917D-86A77FE7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E649F-96E9-4320-88BA-54EA8E163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E68A2C-F4F7-4FBE-80BD-D79CDA375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BEED-641D-4EB6-8442-064C9597CE29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AA12B-24B9-428E-85F3-E4159FE68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5C0E-543F-4AE5-A693-72C3DAA74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5CAD-1DE7-4A04-9308-3DF6E17DE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5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5F161-0E00-4546-BB7A-E9F05282C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1764407"/>
            <a:ext cx="8589432" cy="2310312"/>
          </a:xfrm>
        </p:spPr>
        <p:txBody>
          <a:bodyPr>
            <a:normAutofit/>
          </a:bodyPr>
          <a:lstStyle/>
          <a:p>
            <a:r>
              <a:rPr lang="ru-RU" sz="5200" dirty="0">
                <a:solidFill>
                  <a:schemeClr val="tx2"/>
                </a:solidFill>
              </a:rPr>
              <a:t>Экономическое развитие регионов Казахстана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DEC5502-494C-46C5-BA32-81F73791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850" y="4443241"/>
            <a:ext cx="8134350" cy="113840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</a:rPr>
              <a:t>ОМ) 11.4.1.3 определение потенциала экономического развития регионов Казахстана (на основе своего региона);</a:t>
            </a:r>
          </a:p>
        </p:txBody>
      </p:sp>
    </p:spTree>
    <p:extLst>
      <p:ext uri="{BB962C8B-B14F-4D97-AF65-F5344CB8AC3E}">
        <p14:creationId xmlns:p14="http://schemas.microsoft.com/office/powerpoint/2010/main" val="30383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B3832-6942-4DFF-9DBC-34747C4B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kk-KZ" sz="4000" dirty="0" err="1">
                <a:solidFill>
                  <a:srgbClr val="FFFFFF"/>
                </a:solidFill>
              </a:rPr>
              <a:t>Заключение</a:t>
            </a:r>
            <a:r>
              <a:rPr lang="kk-KZ" sz="4000" dirty="0">
                <a:solidFill>
                  <a:srgbClr val="FFFFFF"/>
                </a:solidFill>
              </a:rPr>
              <a:t> </a:t>
            </a:r>
            <a:endParaRPr lang="ru-RU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4973709-2C4E-437D-B1F0-67D2D685C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1249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97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1AE11-BBDC-4210-9C41-14FD9C4E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kk-KZ" sz="5400" dirty="0" err="1"/>
              <a:t>Домашняя</a:t>
            </a:r>
            <a:r>
              <a:rPr lang="kk-KZ" sz="5400" dirty="0"/>
              <a:t> работа.</a:t>
            </a:r>
            <a:endParaRPr lang="ru-RU" sz="54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4453F-C62D-464D-A767-A94E5F93F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ru-RU" sz="4000" dirty="0"/>
              <a:t>Задание 1. Нанести на контурную карту экономические районы Казахстана</a:t>
            </a:r>
          </a:p>
          <a:p>
            <a:endParaRPr lang="ru-RU" sz="4000" dirty="0"/>
          </a:p>
          <a:p>
            <a:r>
              <a:rPr lang="ru-RU" sz="4000" dirty="0"/>
              <a:t>Задание 2. предложите собственную модель развития регионов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157735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3D43A-DD26-4C9B-92C7-FF3E1323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3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ru-RU" sz="5200" b="1" dirty="0"/>
              <a:t>Критерий оценивание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F598756-3747-42E4-BDD6-6DA9C27AD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56124"/>
              </p:ext>
            </p:extLst>
          </p:nvPr>
        </p:nvGraphicFramePr>
        <p:xfrm>
          <a:off x="-1" y="1825625"/>
          <a:ext cx="12192001" cy="4475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40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D58B2-B94A-4A06-BAB5-99B46F1E5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kk-KZ" sz="5200" dirty="0" err="1"/>
              <a:t>Повторение</a:t>
            </a:r>
            <a:endParaRPr lang="ru-RU" sz="5200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65823A2-7D69-44B8-A5ED-7D9231F68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59638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83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B60AB-C31C-49E2-A814-E202FF42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Работа с </a:t>
            </a:r>
            <a:r>
              <a:rPr lang="kk-KZ" dirty="0" err="1"/>
              <a:t>термином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2F3F0-2987-450C-8650-DE6D334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75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</a:rPr>
              <a:t>Регионализация</a:t>
            </a:r>
            <a:r>
              <a:rPr lang="ru-RU" sz="4000" dirty="0"/>
              <a:t>-перераспределение властных полномочий, изъятие функций у государственных органов и передача их на региональный уровень, появление и развитие новых институциональных форм, отвечающих новой роли регионов в процессе принятия решений на национальном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99737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BE977-445D-4933-99A6-FABE7390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kk-KZ" dirty="0" err="1"/>
              <a:t>Экономические</a:t>
            </a:r>
            <a:r>
              <a:rPr lang="kk-KZ" dirty="0"/>
              <a:t> </a:t>
            </a:r>
            <a:r>
              <a:rPr lang="kk-KZ" dirty="0" err="1"/>
              <a:t>районы</a:t>
            </a:r>
            <a:r>
              <a:rPr lang="kk-KZ" dirty="0"/>
              <a:t> </a:t>
            </a:r>
            <a:r>
              <a:rPr lang="kk-KZ" dirty="0" err="1"/>
              <a:t>Казахстана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7FC3F5-237F-4D8D-AC3C-001287B3F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880" y="605969"/>
            <a:ext cx="9540239" cy="53477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E7C4D2-1BB8-4A26-AE0B-6B0A09CD6C6B}"/>
              </a:ext>
            </a:extLst>
          </p:cNvPr>
          <p:cNvSpPr/>
          <p:nvPr/>
        </p:nvSpPr>
        <p:spPr>
          <a:xfrm>
            <a:off x="1325880" y="5953720"/>
            <a:ext cx="832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Назовите карту экономических районов Казахстана</a:t>
            </a:r>
          </a:p>
          <a:p>
            <a:r>
              <a:rPr lang="ru-RU" dirty="0"/>
              <a:t>Почему такое районирование приемлемо, поделитесь своими мыслями</a:t>
            </a:r>
          </a:p>
          <a:p>
            <a:r>
              <a:rPr lang="ru-RU" dirty="0"/>
              <a:t>Опиши экономику своего региона?</a:t>
            </a:r>
          </a:p>
        </p:txBody>
      </p:sp>
    </p:spTree>
    <p:extLst>
      <p:ext uri="{BB962C8B-B14F-4D97-AF65-F5344CB8AC3E}">
        <p14:creationId xmlns:p14="http://schemas.microsoft.com/office/powerpoint/2010/main" val="394960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81FE7-5A46-45A9-913F-E9A31DFA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292840" cy="1325563"/>
          </a:xfrm>
        </p:spPr>
        <p:txBody>
          <a:bodyPr/>
          <a:lstStyle/>
          <a:p>
            <a:pPr algn="ctr"/>
            <a:r>
              <a:rPr lang="kk-KZ" dirty="0" err="1"/>
              <a:t>Преимущества</a:t>
            </a:r>
            <a:r>
              <a:rPr lang="kk-KZ" dirty="0"/>
              <a:t> </a:t>
            </a:r>
            <a:r>
              <a:rPr lang="kk-KZ" dirty="0" err="1"/>
              <a:t>регионализации</a:t>
            </a:r>
            <a:r>
              <a:rPr lang="kk-KZ" dirty="0"/>
              <a:t> </a:t>
            </a:r>
            <a:r>
              <a:rPr lang="kk-KZ" dirty="0" err="1"/>
              <a:t>экономики</a:t>
            </a:r>
            <a:r>
              <a:rPr lang="kk-KZ" dirty="0"/>
              <a:t> </a:t>
            </a:r>
            <a:r>
              <a:rPr lang="kk-KZ" dirty="0" err="1"/>
              <a:t>Казахстана</a:t>
            </a:r>
            <a:r>
              <a:rPr lang="kk-KZ" dirty="0"/>
              <a:t>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1E081-F877-4D89-A38F-A2001516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/>
              <a:t>эффективная реализация экономического развития;</a:t>
            </a:r>
          </a:p>
          <a:p>
            <a:r>
              <a:rPr lang="ru-RU" sz="4000" dirty="0"/>
              <a:t>рационального использования природных ресурсов;</a:t>
            </a:r>
          </a:p>
          <a:p>
            <a:r>
              <a:rPr lang="ru-RU" sz="4000" dirty="0"/>
              <a:t>повышение качества жизни населения;</a:t>
            </a:r>
          </a:p>
          <a:p>
            <a:r>
              <a:rPr lang="ru-RU" sz="4000" dirty="0"/>
              <a:t>выравнивание уровня экономического развития с другими регионами</a:t>
            </a:r>
            <a:endParaRPr lang="kk-KZ" sz="4000" dirty="0"/>
          </a:p>
        </p:txBody>
      </p:sp>
    </p:spTree>
    <p:extLst>
      <p:ext uri="{BB962C8B-B14F-4D97-AF65-F5344CB8AC3E}">
        <p14:creationId xmlns:p14="http://schemas.microsoft.com/office/powerpoint/2010/main" val="305207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9F9DD-F547-4E36-9B9C-0CE7AF92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ru-RU" sz="2300" dirty="0">
                <a:solidFill>
                  <a:schemeClr val="bg1"/>
                </a:solidFill>
              </a:rPr>
              <a:t>Групповая работа. Анализ государственных стратегий и программ, касающихся регионализации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19BD21-0981-4830-BA26-2651A0E67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" r="-3" b="-3"/>
          <a:stretch/>
        </p:blipFill>
        <p:spPr>
          <a:xfrm>
            <a:off x="189878" y="357013"/>
            <a:ext cx="5546955" cy="3749040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715C64-54C6-402E-B732-6F54423A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 группа. Анализ "стратегии Казахстан-2050«Анализ программ развития территорий</a:t>
            </a:r>
            <a:endParaRPr lang="kk-KZ" sz="2400" dirty="0">
              <a:solidFill>
                <a:schemeClr val="bg1"/>
              </a:solidFill>
            </a:endParaRPr>
          </a:p>
        </p:txBody>
      </p:sp>
      <p:sp>
        <p:nvSpPr>
          <p:cNvPr id="8" name="AutoShape 6" descr="Стратегиялық жоспар 2025 - Қазақстан Республикасы Премьер-Министрінің ресми  ақпараттық ресурсы">
            <a:extLst>
              <a:ext uri="{FF2B5EF4-FFF2-40B4-BE49-F238E27FC236}">
                <a16:creationId xmlns:a16="http://schemas.microsoft.com/office/drawing/2014/main" id="{29D32F1B-AEB0-46DD-AD1B-ED2F54FBF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6D7708-7C94-4059-ABAE-465B2CC09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2438"/>
            <a:ext cx="6210529" cy="36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0C37C1-A1D7-4FDF-98EE-80CD11C3F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16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FC06C-4A06-452A-BED6-617583EE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dirty="0"/>
              <a:t>2 группа. Анализ результатов инфографики на результаты реализации программы развития регионов до 2020 года и выражает свое мнение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192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8096E-F2E5-4A0F-A8A5-743CAEA5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Хабовые</a:t>
            </a:r>
            <a:r>
              <a:rPr lang="ru-RU" dirty="0"/>
              <a:t> и лучевые принципы макрорегионального развития Казахстана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9A245E3-5AE9-4811-B9E1-6292F495D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530208"/>
              </p:ext>
            </p:extLst>
          </p:nvPr>
        </p:nvGraphicFramePr>
        <p:xfrm>
          <a:off x="274320" y="1690688"/>
          <a:ext cx="1163574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935">
                  <a:extLst>
                    <a:ext uri="{9D8B030D-6E8A-4147-A177-3AD203B41FA5}">
                      <a16:colId xmlns:a16="http://schemas.microsoft.com/office/drawing/2014/main" val="423898827"/>
                    </a:ext>
                  </a:extLst>
                </a:gridCol>
                <a:gridCol w="2908935">
                  <a:extLst>
                    <a:ext uri="{9D8B030D-6E8A-4147-A177-3AD203B41FA5}">
                      <a16:colId xmlns:a16="http://schemas.microsoft.com/office/drawing/2014/main" val="4082692261"/>
                    </a:ext>
                  </a:extLst>
                </a:gridCol>
                <a:gridCol w="2908935">
                  <a:extLst>
                    <a:ext uri="{9D8B030D-6E8A-4147-A177-3AD203B41FA5}">
                      <a16:colId xmlns:a16="http://schemas.microsoft.com/office/drawing/2014/main" val="2887109552"/>
                    </a:ext>
                  </a:extLst>
                </a:gridCol>
                <a:gridCol w="2908935">
                  <a:extLst>
                    <a:ext uri="{9D8B030D-6E8A-4147-A177-3AD203B41FA5}">
                      <a16:colId xmlns:a16="http://schemas.microsoft.com/office/drawing/2014/main" val="3046541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err="1"/>
                        <a:t>Формирование</a:t>
                      </a:r>
                      <a:r>
                        <a:rPr lang="kk-KZ" dirty="0"/>
                        <a:t> и </a:t>
                      </a:r>
                      <a:r>
                        <a:rPr lang="kk-KZ" dirty="0" err="1"/>
                        <a:t>развитие</a:t>
                      </a:r>
                      <a:r>
                        <a:rPr lang="kk-KZ" dirty="0"/>
                        <a:t> </a:t>
                      </a:r>
                      <a:r>
                        <a:rPr lang="kk-KZ" dirty="0" err="1"/>
                        <a:t>кластера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err="1"/>
                        <a:t>Агломераций</a:t>
                      </a:r>
                      <a:r>
                        <a:rPr lang="kk-KZ" dirty="0"/>
                        <a:t> в </a:t>
                      </a:r>
                      <a:r>
                        <a:rPr lang="kk-KZ" dirty="0" err="1"/>
                        <a:t>густонаселенных</a:t>
                      </a:r>
                      <a:r>
                        <a:rPr lang="kk-KZ" dirty="0"/>
                        <a:t> </a:t>
                      </a:r>
                      <a:r>
                        <a:rPr lang="kk-KZ" dirty="0" err="1"/>
                        <a:t>мест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Транспортно-логистическое инфраструктурное развитие в рамках макрорегиона с опорой на принципы </a:t>
                      </a:r>
                      <a:r>
                        <a:rPr lang="ru-RU" dirty="0" err="1"/>
                        <a:t>хаба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ХАБ-ГОРОДА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935196"/>
                  </a:ext>
                </a:extLst>
              </a:tr>
              <a:tr h="486092">
                <a:tc>
                  <a:txBody>
                    <a:bodyPr/>
                    <a:lstStyle/>
                    <a:p>
                      <a:r>
                        <a:rPr lang="ru-RU" dirty="0"/>
                        <a:t>Переход к высокотехнологичному производству в ключевых отраслях экономики страны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Переход к агломерационному развитию с активным развитием городов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транспортно-</a:t>
                      </a:r>
                      <a:r>
                        <a:rPr lang="ru-RU" dirty="0" err="1"/>
                        <a:t>дистрибуторного</a:t>
                      </a:r>
                      <a:r>
                        <a:rPr lang="ru-RU" dirty="0"/>
                        <a:t> узла, привлекающего основные грузопотоки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Нур</a:t>
                      </a:r>
                      <a:r>
                        <a:rPr lang="ru-RU" dirty="0"/>
                        <a:t>-Султан, Алматы, </a:t>
                      </a:r>
                      <a:r>
                        <a:rPr lang="ru-RU" dirty="0" err="1"/>
                        <a:t>ШЫмкент</a:t>
                      </a:r>
                      <a:r>
                        <a:rPr lang="ru-RU" dirty="0"/>
                        <a:t>, Актобе, Усть-Каменогорск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19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Базируется на основном ресурсе территории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терминальной инфраструктуры и качества менеджмента в развитых регионах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Переход к оказанию услуг мирового уровня, в том числе подготовка человеческого капитала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7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476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319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Экономическое развитие регионов Казахстана</vt:lpstr>
      <vt:lpstr>Критерий оценивание</vt:lpstr>
      <vt:lpstr>Повторение</vt:lpstr>
      <vt:lpstr>Работа с термином</vt:lpstr>
      <vt:lpstr>Экономические районы Казахстана</vt:lpstr>
      <vt:lpstr>Преимущества регионализации экономики Казахстана:</vt:lpstr>
      <vt:lpstr>Групповая работа. Анализ государственных стратегий и программ, касающихся регионализации</vt:lpstr>
      <vt:lpstr>2 группа. Анализ результатов инфографики на результаты реализации программы развития регионов до 2020 года и выражает свое мнение</vt:lpstr>
      <vt:lpstr>Хабовые и лучевые принципы макрорегионального развития Казахстана</vt:lpstr>
      <vt:lpstr>Заключение </vt:lpstr>
      <vt:lpstr>Домашняя работа.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аймақтарының экономикалық дамуы</dc:title>
  <dc:creator>Арман Кенжебаев</dc:creator>
  <cp:lastModifiedBy>Арман Кенжебаев</cp:lastModifiedBy>
  <cp:revision>8</cp:revision>
  <dcterms:created xsi:type="dcterms:W3CDTF">2020-12-24T05:17:15Z</dcterms:created>
  <dcterms:modified xsi:type="dcterms:W3CDTF">2020-12-25T13:56:24Z</dcterms:modified>
</cp:coreProperties>
</file>