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8"/>
  </p:notes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Образ слайда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Заметки 4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5"/>
          </p:nvPr>
        </p:nvSpPr>
        <p:spPr>
          <a:xfrm>
            <a:off x="3884613" y="8685212"/>
            <a:ext cx="2971800" cy="457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endParaRPr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ctr" rtl="0">
        <a:buNone/>
        <a:defRPr sz="4400">
          <a:solidFill>
            <a:schemeClr val="tx1"/>
          </a:solidFill>
          <a:latin typeface="Calibri"/>
        </a:defRPr>
      </a:lvl1pPr>
    </p:titleStyle>
    <p:bodyStyle>
      <a:lvl1pPr marL="342900" lvl="0" indent="-342900" algn="l" rtl="0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marL="742950" lvl="0" indent="-285750" algn="l" rtl="0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marL="1143000" lvl="0" indent="-228600" algn="l" rtl="0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marL="1600200" lvl="0" indent="-228600" algn="l" rtl="0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marL="2057400" lvl="0" indent="-228600" algn="l" rtl="0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marL="25146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marL="29718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marL="34290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marL="3886200" lvl="0" indent="-228600" algn="l" rtl="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marL="0" lvl="0" algn="l" rtl="0">
        <a:defRPr sz="1800">
          <a:solidFill>
            <a:schemeClr val="tx1"/>
          </a:solidFill>
          <a:latin typeface="Calibri"/>
        </a:defRPr>
      </a:lvl1pPr>
      <a:lvl2pPr marL="457200" lvl="0" algn="l" rtl="0">
        <a:defRPr sz="1800">
          <a:solidFill>
            <a:schemeClr val="tx1"/>
          </a:solidFill>
          <a:latin typeface="Calibri"/>
        </a:defRPr>
      </a:lvl2pPr>
      <a:lvl3pPr marL="914400" lvl="0" algn="l" rtl="0">
        <a:defRPr sz="1800">
          <a:solidFill>
            <a:schemeClr val="tx1"/>
          </a:solidFill>
          <a:latin typeface="Calibri"/>
        </a:defRPr>
      </a:lvl3pPr>
      <a:lvl4pPr marL="1371600" lvl="0" algn="l" rtl="0">
        <a:defRPr sz="1800">
          <a:solidFill>
            <a:schemeClr val="tx1"/>
          </a:solidFill>
          <a:latin typeface="Calibri"/>
        </a:defRPr>
      </a:lvl4pPr>
      <a:lvl5pPr marL="1828800" lvl="0" algn="l" rtl="0">
        <a:defRPr sz="1800">
          <a:solidFill>
            <a:schemeClr val="tx1"/>
          </a:solidFill>
          <a:latin typeface="Calibri"/>
        </a:defRPr>
      </a:lvl5pPr>
      <a:lvl6pPr marL="2286000" lvl="0" algn="l" rtl="0">
        <a:defRPr sz="1800">
          <a:solidFill>
            <a:schemeClr val="tx1"/>
          </a:solidFill>
          <a:latin typeface="Calibri"/>
        </a:defRPr>
      </a:lvl6pPr>
      <a:lvl7pPr marL="2743200" lvl="0" algn="l" rtl="0">
        <a:defRPr sz="1800">
          <a:solidFill>
            <a:schemeClr val="tx1"/>
          </a:solidFill>
          <a:latin typeface="Calibri"/>
        </a:defRPr>
      </a:lvl7pPr>
      <a:lvl8pPr marL="3200400" lvl="0" algn="l" rtl="0">
        <a:defRPr sz="1800">
          <a:solidFill>
            <a:schemeClr val="tx1"/>
          </a:solidFill>
          <a:latin typeface="Calibri"/>
        </a:defRPr>
      </a:lvl8pPr>
      <a:lvl9pPr marL="3657600" lvl="0" algn="l" rtl="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lang="kk-KZ" b="1">
                <a:solidFill>
                  <a:srgbClr val="FF0000"/>
                </a:solidFill>
                <a:latin typeface="Times New Roman"/>
              </a:rPr>
              <a:t>Пандемия кезінде алдын-алу шаралары</a:t>
            </a:r>
            <a:r>
              <a:t/>
            </a:r>
            <a:br/>
            <a:r>
              <a:rPr lang="kk-KZ" b="1">
                <a:solidFill>
                  <a:srgbClr val="FF0000"/>
                </a:solidFill>
                <a:latin typeface="Times New Roman"/>
              </a:rPr>
              <a:t>ЖАДЫНАМА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971600" y="3861048"/>
            <a:ext cx="7772400" cy="280831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«Ақмола облысы білім басқармасының Бұланды ауданы білім бөлімі Макинск қаласының кешкі мектебі» коммуналдық мемлекеттік мекемесі.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r>
              <a:rPr lang="kk-KZ" b="1" dirty="0" smtClean="0">
                <a:solidFill>
                  <a:schemeClr val="tx2"/>
                </a:solidFill>
                <a:latin typeface="Times New Roman"/>
              </a:rPr>
              <a:t>2021 </a:t>
            </a:r>
            <a:r>
              <a:rPr lang="kk-KZ" b="1" dirty="0" smtClean="0">
                <a:solidFill>
                  <a:schemeClr val="tx2"/>
                </a:solidFill>
                <a:latin typeface="Times New Roman"/>
              </a:rPr>
              <a:t>жыл</a:t>
            </a:r>
            <a:endParaRPr lang="kk-KZ" b="1" dirty="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188640"/>
            <a:ext cx="3131840" cy="183569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16216" y="188640"/>
            <a:ext cx="24285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257174"/>
            <a:ext cx="8820473" cy="64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260648"/>
            <a:ext cx="864096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66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Экран (4:3)</PresentationFormat>
  <Paragraphs>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Пандемия кезінде алдын-алу шаралары ЖАДЫНАМА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Пандемия кезінде алдын-алу шаралары ЖАДЫНАМА</dc:title>
  <dc:creator>ACER</dc:creator>
  <cp:lastModifiedBy>Айгул</cp:lastModifiedBy>
  <cp:revision>2</cp:revision>
  <dcterms:modified xsi:type="dcterms:W3CDTF">2021-02-08T10:09:20Z</dcterms:modified>
</cp:coreProperties>
</file>