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71" r:id="rId4"/>
    <p:sldId id="258" r:id="rId5"/>
    <p:sldId id="276" r:id="rId6"/>
    <p:sldId id="263" r:id="rId7"/>
    <p:sldId id="268" r:id="rId8"/>
    <p:sldId id="269" r:id="rId9"/>
    <p:sldId id="279" r:id="rId10"/>
    <p:sldId id="270" r:id="rId11"/>
    <p:sldId id="277" r:id="rId12"/>
    <p:sldId id="27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87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FC225-D09F-4A62-8FCB-E0A98317CABB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95E4-5312-42EB-91C9-B2960A8828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4461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FC225-D09F-4A62-8FCB-E0A98317CABB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95E4-5312-42EB-91C9-B2960A8828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161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FC225-D09F-4A62-8FCB-E0A98317CABB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95E4-5312-42EB-91C9-B2960A8828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76804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FC225-D09F-4A62-8FCB-E0A98317CABB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95E4-5312-42EB-91C9-B2960A8828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8297316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FC225-D09F-4A62-8FCB-E0A98317CABB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95E4-5312-42EB-91C9-B2960A8828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23714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FC225-D09F-4A62-8FCB-E0A98317CABB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95E4-5312-42EB-91C9-B2960A8828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16944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FC225-D09F-4A62-8FCB-E0A98317CABB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95E4-5312-42EB-91C9-B2960A8828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7932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FC225-D09F-4A62-8FCB-E0A98317CABB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95E4-5312-42EB-91C9-B2960A8828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14012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FC225-D09F-4A62-8FCB-E0A98317CABB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95E4-5312-42EB-91C9-B2960A8828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9505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FC225-D09F-4A62-8FCB-E0A98317CABB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95E4-5312-42EB-91C9-B2960A8828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2560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FC225-D09F-4A62-8FCB-E0A98317CABB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95E4-5312-42EB-91C9-B2960A8828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7774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FC225-D09F-4A62-8FCB-E0A98317CABB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95E4-5312-42EB-91C9-B2960A8828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4161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FC225-D09F-4A62-8FCB-E0A98317CABB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95E4-5312-42EB-91C9-B2960A8828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45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FC225-D09F-4A62-8FCB-E0A98317CABB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95E4-5312-42EB-91C9-B2960A8828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7660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FC225-D09F-4A62-8FCB-E0A98317CABB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95E4-5312-42EB-91C9-B2960A8828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7796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FC225-D09F-4A62-8FCB-E0A98317CABB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95E4-5312-42EB-91C9-B2960A8828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8696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FC225-D09F-4A62-8FCB-E0A98317CABB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95E4-5312-42EB-91C9-B2960A8828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7320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11FC225-D09F-4A62-8FCB-E0A98317CABB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5AE95E4-5312-42EB-91C9-B2960A8828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5591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6550" y="1428751"/>
            <a:ext cx="73533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Тема</a:t>
            </a:r>
            <a:r>
              <a:rPr lang="ru-RU" dirty="0" smtClean="0"/>
              <a:t>: 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Ионное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произведение воды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Водородный показатель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029700" y="3843338"/>
            <a:ext cx="1463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Дынько</a:t>
            </a:r>
            <a:r>
              <a:rPr lang="ru-RU" dirty="0" smtClean="0"/>
              <a:t> Е.А.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2061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0112" y="632669"/>
            <a:ext cx="1107281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рН растворов, в которых концентрация ионов Н</a:t>
            </a:r>
            <a:r>
              <a:rPr lang="ru-RU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(в моль/л)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равна 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-7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моль/л;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рН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-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lg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[H</a:t>
            </a:r>
            <a:r>
              <a:rPr lang="ru-RU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Округляя значение логарифма до 0,01, получим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рН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-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lg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10</a:t>
            </a:r>
            <a:r>
              <a:rPr lang="ru-RU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-7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= 7 -lg2 = 7 - 0,30 =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6,70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6,70</a:t>
            </a:r>
            <a:endParaRPr lang="ru-RU" sz="24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590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400174" y="727290"/>
            <a:ext cx="9858375" cy="563231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Вычислить рН растворов, в которых концентрация OH</a:t>
            </a:r>
            <a:r>
              <a:rPr kumimoji="0" lang="ru-RU" altLang="ru-RU" sz="2400" b="0" i="0" u="none" strike="noStrike" cap="none" normalizeH="0" baseline="3000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(в моль/л) равна</a:t>
            </a:r>
            <a:r>
              <a:rPr kumimoji="0" lang="ru-RU" altLang="ru-RU" sz="2400" b="0" i="0" u="none" strike="noStrike" cap="none" normalizeH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4,6 </a:t>
            </a:r>
            <a:r>
              <a:rPr kumimoji="0" lang="ru-RU" altLang="ru-RU" sz="2400" b="1" i="0" u="none" strike="noStrike" cap="none" normalizeH="0" baseline="3000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10</a:t>
            </a:r>
            <a:r>
              <a:rPr kumimoji="0" lang="ru-RU" altLang="ru-RU" sz="2400" b="0" i="0" u="none" strike="noStrike" cap="none" normalizeH="0" baseline="3000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моль/л</a:t>
            </a:r>
            <a:b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РЕШЕНИЕ: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Зная концентрацию OH</a:t>
            </a:r>
            <a:r>
              <a:rPr kumimoji="0" lang="ru-RU" altLang="ru-RU" sz="2400" b="0" i="0" u="none" strike="noStrike" cap="none" normalizeH="0" baseline="3000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-ионов </a:t>
            </a:r>
            <a:r>
              <a:rPr kumimoji="0" lang="en-US" alt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можно рассчитать концентрацию ионов H</a:t>
            </a:r>
            <a:r>
              <a:rPr kumimoji="0" lang="ru-RU" altLang="ru-RU" sz="2400" b="0" i="0" u="none" strike="noStrike" cap="none" normalizeH="0" baseline="3000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из соотношения:       K</a:t>
            </a:r>
            <a:r>
              <a:rPr kumimoji="0" lang="ru-RU" altLang="ru-RU" sz="2400" b="0" i="0" u="none" strike="noStrike" cap="none" normalizeH="0" baseline="-2500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(H2O)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= [H</a:t>
            </a:r>
            <a:r>
              <a:rPr kumimoji="0" lang="ru-RU" altLang="ru-RU" sz="2400" b="0" i="0" u="none" strike="noStrike" cap="none" normalizeH="0" baseline="3000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] </a:t>
            </a:r>
            <a:r>
              <a:rPr kumimoji="0" lang="ru-RU" altLang="ru-RU" sz="2400" b="1" i="0" u="none" strike="noStrike" cap="none" normalizeH="0" baseline="3000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[OH</a:t>
            </a:r>
            <a:r>
              <a:rPr kumimoji="0" lang="ru-RU" altLang="ru-RU" sz="2400" b="0" i="0" u="none" strike="noStrike" cap="none" normalizeH="0" baseline="3000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] = 10</a:t>
            </a:r>
            <a:r>
              <a:rPr kumimoji="0" lang="ru-RU" altLang="ru-RU" sz="2400" b="0" i="0" u="none" strike="noStrike" cap="none" normalizeH="0" baseline="3000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-14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Округлив значение логарифма до 0,01, получим: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10,66.</a:t>
            </a:r>
          </a:p>
        </p:txBody>
      </p:sp>
      <p:pic>
        <p:nvPicPr>
          <p:cNvPr id="1026" name="Picture 2" descr="коэффициент активности ион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723" b="65998"/>
          <a:stretch/>
        </p:blipFill>
        <p:spPr bwMode="auto">
          <a:xfrm>
            <a:off x="2228850" y="4000791"/>
            <a:ext cx="7531675" cy="1228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1841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8700" y="1371433"/>
            <a:ext cx="9458325" cy="1878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kk-KZ" sz="2400" b="1" dirty="0" smtClean="0">
              <a:latin typeface="Times New Roman" panose="02020603050405020304" pitchFamily="18" charset="0"/>
              <a:ea typeface="MS Minngs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kk-KZ" sz="2400" b="1" dirty="0" smtClean="0">
                <a:latin typeface="Times New Roman" panose="02020603050405020304" pitchFamily="18" charset="0"/>
                <a:ea typeface="MS Minngs"/>
                <a:cs typeface="Times New Roman" panose="02020603050405020304" pitchFamily="18" charset="0"/>
              </a:rPr>
              <a:t>Учебное задание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Вычислить рН растворов, в которых концентрация ионов Н</a:t>
            </a:r>
            <a:r>
              <a:rPr lang="ru-RU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(в моль/л) равна: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8,1 </a:t>
            </a:r>
            <a:r>
              <a:rPr lang="ru-RU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10-3 моль/л;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2,7</a:t>
            </a:r>
            <a:r>
              <a:rPr lang="ru-RU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.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-10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моль/л</a:t>
            </a:r>
            <a:r>
              <a:rPr lang="ru-RU" sz="800" dirty="0"/>
              <a:t>.</a:t>
            </a:r>
            <a:endParaRPr lang="ru-RU" sz="5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563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62225" y="771437"/>
            <a:ext cx="87391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ЦЕЛЬ ОБУЧЕНИЯ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</a:p>
          <a:p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11.3.4.2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знать значение ионного произведения воды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;</a:t>
            </a:r>
          </a:p>
          <a:p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11.3.4.3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понимать водородный показатель как -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lg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[H</a:t>
            </a:r>
            <a:r>
              <a:rPr lang="ru-RU" sz="200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+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] и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преобразовать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рН раствора в концентрацию [H</a:t>
            </a:r>
            <a:r>
              <a:rPr lang="ru-RU" sz="200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+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] и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обратно.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2562224" y="2714625"/>
            <a:ext cx="919638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Объяснить значение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ионного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произведения воды;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Определить водородный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показатель как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en-US" sz="2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lg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[H</a:t>
            </a:r>
            <a:r>
              <a:rPr lang="en-US" sz="2000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],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преобразовать 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раствора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концентрацию Н</a:t>
            </a:r>
            <a:r>
              <a:rPr lang="ru-RU" sz="2000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обратно.</a:t>
            </a: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293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585787" y="1447800"/>
            <a:ext cx="11001375" cy="4800600"/>
          </a:xfrm>
          <a:prstGeom prst="rect">
            <a:avLst/>
          </a:prstGeom>
        </p:spPr>
        <p:txBody>
          <a:bodyPr/>
          <a:lstStyle/>
          <a:p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Вода является практически незаменимым растворителем в экспериментальной и прикладной химии, поэтому необходимо изучение ее свойств. Остановимся на таких понятиях как </a:t>
            </a:r>
            <a:r>
              <a:rPr lang="ru-RU" sz="24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ионное произведение воды и водородный показатель </a:t>
            </a:r>
            <a:r>
              <a:rPr lang="ru-RU" sz="2400" b="1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ru-RU" sz="24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определенных условиях, вода может вести себя как акцептор протонов (в присутствии кислоты) или как донор протонов (в присутствии основания).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2H</a:t>
            </a:r>
            <a:r>
              <a:rPr lang="ru-RU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↔ H</a:t>
            </a:r>
            <a:r>
              <a:rPr lang="ru-RU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ru-RU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+ OH</a:t>
            </a:r>
            <a:r>
              <a:rPr lang="ru-RU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 реакция – самопроизвольная диссоциация, осуществляется в небольшой степени. Ее можно упростить, если H</a:t>
            </a:r>
            <a:r>
              <a:rPr lang="ru-RU" cap="none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ru-RU" cap="none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заменить на H</a:t>
            </a:r>
            <a:r>
              <a:rPr lang="ru-RU" cap="none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ru-RU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↔ H</a:t>
            </a:r>
            <a:r>
              <a:rPr lang="ru-RU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+ OH</a:t>
            </a:r>
            <a:r>
              <a:rPr lang="ru-RU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cap="none" dirty="0"/>
          </a:p>
        </p:txBody>
      </p:sp>
    </p:spTree>
    <p:extLst>
      <p:ext uri="{BB962C8B-B14F-4D97-AF65-F5344CB8AC3E}">
        <p14:creationId xmlns:p14="http://schemas.microsoft.com/office/powerpoint/2010/main" xmlns="" val="97871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28750" y="421213"/>
            <a:ext cx="991552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Константа диссоциации воды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вычислена при помощи измерений по электрической проводимости: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sz="2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=1,8*10</a:t>
            </a:r>
            <a:r>
              <a:rPr lang="ru-RU" sz="24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-16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 25</a:t>
            </a:r>
            <a:r>
              <a:rPr lang="ru-RU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Масса 1 моля воды 18 г (молярная масса воды), а масса 1 литра воды составляет 1000 г (примем, что плотность Н</a:t>
            </a:r>
            <a:r>
              <a:rPr lang="ru-RU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при комнатной температуре не сильно отличается от 1 г/см</a:t>
            </a:r>
            <a:r>
              <a:rPr lang="ru-RU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18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 Н</a:t>
            </a:r>
            <a:r>
              <a:rPr lang="ru-RU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– 1 моль,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1000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 Н</a:t>
            </a:r>
            <a:r>
              <a:rPr lang="ru-RU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(1 л) – х моль.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Отсюда:</a:t>
            </a:r>
          </a:p>
          <a:p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111" t="58334" r="36954" b="34325"/>
          <a:stretch/>
        </p:blipFill>
        <p:spPr bwMode="auto">
          <a:xfrm>
            <a:off x="5748760" y="265185"/>
            <a:ext cx="3038053" cy="1050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0263" y="4715892"/>
            <a:ext cx="6119944" cy="101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1257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bg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533160" y="550647"/>
            <a:ext cx="3839316" cy="90880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bg1">
                <a:lumMod val="9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518" t="39733" r="23475" b="56944"/>
          <a:stretch/>
        </p:blipFill>
        <p:spPr bwMode="auto">
          <a:xfrm>
            <a:off x="3116214" y="1760472"/>
            <a:ext cx="6673208" cy="559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bg1">
                <a:lumMod val="8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013920" y="3532224"/>
            <a:ext cx="3845876" cy="88410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36014" y="2621211"/>
            <a:ext cx="106584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Ионное произведение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воды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–произведение концентрации ионов водорода Н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гидроксид-ионов ОН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воде или в водных растворах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41406" y="4542516"/>
            <a:ext cx="103920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125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осуществляется условие 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[H</a:t>
            </a:r>
            <a:r>
              <a:rPr lang="ru-RU" sz="2400" b="1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= [OH</a:t>
            </a:r>
            <a:r>
              <a:rPr lang="ru-RU" sz="2400" b="1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то раствор называется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нейтральным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но обычно эти величины не совпадают, тогда при увеличении одного показателя, другой должен уменьшаться, так, чтобы их произведение оставалось постоянным (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1·10</a:t>
            </a:r>
            <a:r>
              <a:rPr lang="ru-RU" sz="2400" b="1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-14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695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Водородный показатель (</a:t>
            </a:r>
            <a:r>
              <a:rPr lang="ru-RU" cap="none" dirty="0" smtClean="0"/>
              <a:t>р</a:t>
            </a:r>
            <a:r>
              <a:rPr lang="ru-RU" dirty="0" smtClean="0"/>
              <a:t>Н)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913775" y="1650400"/>
            <a:ext cx="10363826" cy="3424107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1909</a:t>
            </a: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датчанин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с.Сёренсен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ввёл понятие</a:t>
            </a:r>
          </a:p>
          <a:p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Водородным показателем рН (p – начальная буква немецкого слова “</a:t>
            </a:r>
            <a:r>
              <a:rPr lang="ru-RU" sz="18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potenz</a:t>
            </a: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 – математическая степень; Н – символ водорода).</a:t>
            </a:r>
          </a:p>
          <a:p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Водородный показатель – отрицательный десятичный логарифм концентрации ионов водорода:</a:t>
            </a:r>
          </a:p>
          <a:p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рН = –</a:t>
            </a:r>
            <a:r>
              <a:rPr lang="ru-RU" sz="18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lg</a:t>
            </a: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[Н</a:t>
            </a:r>
            <a:r>
              <a:rPr lang="ru-RU" sz="1800" cap="none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 или [H</a:t>
            </a:r>
            <a:r>
              <a:rPr lang="ru-RU" sz="1800" cap="none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 = 10</a:t>
            </a:r>
            <a:r>
              <a:rPr lang="ru-RU" sz="1800" cap="none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800" cap="none" baseline="30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pН</a:t>
            </a: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чистой воды:  рН = –</a:t>
            </a:r>
            <a:r>
              <a:rPr lang="ru-RU" sz="18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lg</a:t>
            </a: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(10</a:t>
            </a:r>
            <a:r>
              <a:rPr lang="ru-RU" sz="1800" cap="none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–7</a:t>
            </a: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т.е. рН = 7.</a:t>
            </a:r>
          </a:p>
          <a:p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увеличении концентрации ионов водорода рН уменьшается, при уменьшении концентрации ионов водорода рН увеличивается. </a:t>
            </a:r>
          </a:p>
          <a:p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       Если [H</a:t>
            </a:r>
            <a:r>
              <a:rPr lang="ru-RU" sz="1800" cap="none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 = 10</a:t>
            </a:r>
            <a:r>
              <a:rPr lang="ru-RU" sz="1800" cap="none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–5</a:t>
            </a: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рН = 5, среда кислая;</a:t>
            </a:r>
          </a:p>
          <a:p>
            <a:pPr marL="0" indent="0">
              <a:buNone/>
            </a:pP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Если [H</a:t>
            </a:r>
            <a:r>
              <a:rPr lang="ru-RU" sz="1800" cap="none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 = 10</a:t>
            </a:r>
            <a:r>
              <a:rPr lang="ru-RU" sz="1800" cap="none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–9</a:t>
            </a: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рН = 9, среда щелочная.</a:t>
            </a:r>
            <a:endParaRPr lang="ru-RU" sz="18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264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1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93952" y="4365626"/>
            <a:ext cx="770572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342399" y="941519"/>
            <a:ext cx="10363826" cy="3424107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 растворе концентрация ионов Н</a:t>
            </a:r>
            <a:r>
              <a:rPr lang="ru-RU" sz="2800" cap="none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больше, чем 10</a:t>
            </a:r>
            <a:r>
              <a:rPr lang="ru-RU" sz="2800" cap="none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-7</a:t>
            </a: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моль/л, то pН такого раствора будет меньше 7, что является показателем кислой среды раствора</a:t>
            </a:r>
          </a:p>
          <a:p>
            <a:pPr eaLnBrk="1" hangingPunct="1">
              <a:defRPr/>
            </a:pP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 [Н</a:t>
            </a:r>
            <a:r>
              <a:rPr lang="ru-RU" sz="2800" cap="none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]&lt;10</a:t>
            </a:r>
            <a:r>
              <a:rPr lang="ru-RU" sz="2800" cap="none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-7</a:t>
            </a: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моль/л, то </a:t>
            </a:r>
            <a:r>
              <a:rPr lang="ru-RU" sz="28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pН</a:t>
            </a: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&gt;7, и раствор имеет щелочную реакцию.</a:t>
            </a:r>
          </a:p>
          <a:p>
            <a:pPr eaLnBrk="1" hangingPunct="1">
              <a:defRPr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9627085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1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5377" y="3790154"/>
            <a:ext cx="7345363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213812" y="966917"/>
            <a:ext cx="10363826" cy="3424107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определения среды растворов используются индикаторы. Быстрый анализ можно провести, если в исследуемый раствор добавить одну-две капли кислотно-основного индикатора, т.е. такого вещества, которое под действием ионов Н</a:t>
            </a:r>
            <a:r>
              <a:rPr lang="ru-RU" sz="2400" cap="none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ОН</a:t>
            </a:r>
            <a:r>
              <a:rPr lang="ru-RU" sz="2400" cap="none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резко изменять свою окраску. Изменения окрасок наиболее распространенных индикаторов приведены ниже:</a:t>
            </a:r>
            <a:endParaRPr lang="ru-RU" sz="24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99494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54908" y="1312030"/>
            <a:ext cx="1119522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4500" algn="just"/>
            <a:r>
              <a:rPr lang="ru-RU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Исключительно велика роль значения 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рН</a:t>
            </a:r>
            <a:r>
              <a:rPr lang="ru-RU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для самых различных явлений и процессов: и в природе, и в технике. В зависимости от реакции среды многие процессы могут протекать с различными скоростями и в разных направлениях, поэтому определение кислотности среды растворов очень важно в медицине, технике, сельском хозяйстве. Значение 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рН,</a:t>
            </a:r>
            <a:r>
              <a:rPr lang="ru-RU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или показатель кислотно-щелочного равновесия биологических жидкостей (слюны, мочи, крови), является одним из важнейших параметров биохимических процессов, которые постоянно происходят в нашем организме</a:t>
            </a:r>
            <a:r>
              <a:rPr lang="ru-RU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</a:p>
          <a:p>
            <a:pPr indent="444500" algn="just"/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4500"/>
            <a:r>
              <a:rPr lang="ru-RU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Отклонения 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рН</a:t>
            </a:r>
            <a:r>
              <a:rPr lang="ru-RU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 от нормальных величин свидетельствуют о возможных патологических процессах. Для поддержания кислотно-щелочного равновесия в организме существуют эффективные системы, способные обеспечить выведение или нейтрализацию водородных ионов при избытке или задержку ионов водорода в организме при их дефиците. К таким системам относятся буферные системы крови, дыхательная система, выделительная система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7101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2251</TotalTime>
  <Words>463</Words>
  <Application>Microsoft Office PowerPoint</Application>
  <PresentationFormat>Произвольный</PresentationFormat>
  <Paragraphs>64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Капля</vt:lpstr>
      <vt:lpstr>Слайд 1</vt:lpstr>
      <vt:lpstr>Слайд 2</vt:lpstr>
      <vt:lpstr>Слайд 3</vt:lpstr>
      <vt:lpstr>Слайд 4</vt:lpstr>
      <vt:lpstr>Слайд 5</vt:lpstr>
      <vt:lpstr>Водородный показатель (рН)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Нургалиева Саяш</dc:creator>
  <cp:lastModifiedBy>user</cp:lastModifiedBy>
  <cp:revision>35</cp:revision>
  <dcterms:created xsi:type="dcterms:W3CDTF">2021-01-16T04:44:59Z</dcterms:created>
  <dcterms:modified xsi:type="dcterms:W3CDTF">2021-03-03T04:38:41Z</dcterms:modified>
</cp:coreProperties>
</file>