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7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0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80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9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9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5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7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0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8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8BE1-E130-4F5D-97FC-E984DE85599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89310-D617-4906-BEF0-26B68249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0913" y="859993"/>
            <a:ext cx="8950816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Кешкі мектеп педагогтардың кеші мектеп оқушыларының отбасымен қарым-қатынас жасау - жұмыстағы ең өзекті және қиын мәселелердің бірі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семьей - одна из актуальных и сложных проблем в работе Вечерней школы и педагога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9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1" y="0"/>
            <a:ext cx="12295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362" y="1289463"/>
            <a:ext cx="8143741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-Төрт одақ жұмысын жандандыру;(отбасы, бала, мұғалім, қоғам)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Ынтымақтастықты нығайтуда, мұғалімнің оқу-тәрбие жұмысындағы міндеттердің жүзеге асуына, ата-аналарды педагогикалық біліммен қаруландыруда, олардың белсенділіктерін көтеруде - ата-аналармен тығыз байланыста болу.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Ата-анамен жүргізілетін жұмыс формасынан күтілетін нәтиже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-Отбасының әлеуметтік жағдайы туралы ақпарат құрылады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-Мектеп өміріне қатысуға ата-ана өз қажеттігін сезінетіндей жағдай жасалады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-Ата-аналар тақырыптық кеңестер алуына мүмкіндіктер туады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-Әр түрлі типтегі жанұя мен мектеп арасындағы кері байланыстар ұйымдастырылады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Ата-анамен бірлескен іс-әрекет арқасында тәрбиеленген тұлға диагностикасы шығады: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-Қарым-қатынас мәдениетін меңгерген;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-Алған тәрбие мен білімін өз өміріне пайдалана алатын;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-Отбасылық құндылықтар мен этномәдени құндылықтарға сүйіспеншілігі бар;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-Ата-ана мен Отан алдындағы перзенттік парыз бен борышты сезінетін тұлға тәрбиелеу.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0563" y="825261"/>
            <a:ext cx="8272530" cy="55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тәрбиешісі-өзінің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жолға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түсуі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үлкендерге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«Баланы-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есейіп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мінезін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Жасөспірімдердің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тәрбиесінің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қалыптасуында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ұжымның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білім-білікпен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қаруландыру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қатыстыру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1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ÒÐ¨-ÑÐ° ÐÐ¾ÑÐ´Ð°Ð½Ð¸Ñ ÑÐ°Ð½Ð·Ð°Ð´Ð°ÑÑ ÒÐ°Ð·Ð°ÒÑÑÒ£ ÑÒ±ÑÐ°ÑÐºÐµÑÐµÑ ÑÓÑÑÐ¼ÑÐ½ Ð¾ÑÑÐ½Ð´Ð°Ð´Ñ â &quot;ÐÐ¹ÒÐ°Ò&quot;  Ð°ÒÐ¿Ð°ÑÐ°ÑÑÑÒ Ð¿Ð¾ÑÑÐ°Ð»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2" t="10126" r="15676" b="20445"/>
          <a:stretch/>
        </p:blipFill>
        <p:spPr bwMode="auto">
          <a:xfrm flipH="1">
            <a:off x="184591" y="128788"/>
            <a:ext cx="4354595" cy="30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650" y="3188607"/>
            <a:ext cx="8890715" cy="336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академиясының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Қалыбекова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Ахметқызы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тәрбиешісі-мектеп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көмекшісі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одақтасы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келдік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тәжірибесінің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көрсетуінше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тәрбиешісі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педагогтерінен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білім-біліктермен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қарулануы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Шыныменен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болмасын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өнімнің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толықтырып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алмақшы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орайда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формасын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қажеттігі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0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6478" y="338222"/>
            <a:ext cx="765434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Ата-анамен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500" y="961130"/>
            <a:ext cx="5181600" cy="24245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қатыстыру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сыныптағы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комитеті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кеңесі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шефтік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комитеті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ұйыммен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әрекет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961130"/>
            <a:ext cx="6096000" cy="24245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оқу-тәрбие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үрдісіне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жиналысы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0170" algn="l"/>
                <a:tab pos="54038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0170" algn="l"/>
                <a:tab pos="54038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байқаулар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0170" algn="l"/>
                <a:tab pos="54038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ұйымдастырған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дәстүрлі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іс-шараларды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ұйымдастыруға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ата-аналарды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қатыстыру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500" y="3619852"/>
            <a:ext cx="5477814" cy="3352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Сыныптың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ағарту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ата-анаға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мектептік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сыныптық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конференциялар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кеңестер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Тренингтер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3649" y="3907075"/>
            <a:ext cx="6096000" cy="24438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мектептің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ұйымдастырамыз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қуатын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Топтастыру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тәрбиедегі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бағыт-бағдарын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Жасалған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әрекеттерден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алынған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талдау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772" y="0"/>
            <a:ext cx="807934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Сондықтан 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дифференциалды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типке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944" t="24076" r="16775" b="10431"/>
          <a:stretch/>
        </p:blipFill>
        <p:spPr>
          <a:xfrm>
            <a:off x="502277" y="1146219"/>
            <a:ext cx="8667481" cy="52417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5055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ÑÐ¸Ð½Ð¸Ð¹ ÑÐ¸Ð¼Ð²Ð¾Ð» Ð¸Ð»Ð»ÑÑÑÑÐ°ÑÐ¸Ð¸, Microsoft PowerPoint PowerPoint Ð°Ð½Ð¸Ð¼Ð°ÑÐ¸Ñ Gfycat,  Ð¼ÑÑÐ»ÑÑÐ¸Ð¹ ÑÐµÐ»Ð¾Ð²ÐµÐº, ÑÐµÐºÑÑ, Ð»ÑÐ´Ð¸, Ð¿ÑÐµÐ·ÐµÐ½ÑÐ°ÑÐ¸Ñ png | Klip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76789" y="1431012"/>
            <a:ext cx="6096000" cy="5132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тбасын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зерттеуде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ережелерді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сақтағаны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өздерін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сезінбеуі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жоспарланған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түрленген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қолданылуы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1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ÐÑÐµÐ·ÐµÐ½ÑÐ°ÑÐ¸Ñ &quot;ÐÑÐ±Ð°ÑÑ Ð¶Ð°ÑÐ°ÑÑÑ?Ñ&quot;, 5 ÑÑÐ½ÑÐ¿ - Ð¿ÑÐ¾ÑÐµÐµ,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463388" cy="34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82678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0568" y="1469799"/>
            <a:ext cx="7113431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зерттеуде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төмендегідей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мәліметтерге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бөлуі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жағдайлары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қызығушылықтары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тәрбиелілік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ÑÑÐ¸ ÑÐµÐ»Ð¾Ð²ÐµÐºÐ°, ÑÐ»Ð¾Ð¿Ð°ÑÑÐ¸Ðµ Ð² Ð»Ð°Ð´Ð¾ÑÐ¸, ÐºÐ¾Ð¼Ð°Ð½Ð´Ð° Ð°Ð½Ð¸Ð¼Ð°ÑÐ¾ÑÐ¾Ð² High Five, ÐºÐ¾Ð¼Ð°Ð½Ð´Ð°,  ÑÐ°Ð·Ð½Ð¾Ðµ, ÑÐ¸Ð½Ð¸Ð¹, ÑÐµÑÐ½Ð¸Ð»Ð° png | Klip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4" y="218291"/>
            <a:ext cx="3524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03290" y="2669101"/>
            <a:ext cx="7731617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педагогқа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мүмкіндігімен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күш-қуатының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әрекеттің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оңтайлы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таңдауға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туғызады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педагогикалық-психологиялық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кешенін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зерттеу-сынып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жетекшіден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шеберлікті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7132" y="2923724"/>
            <a:ext cx="7379594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 типтерді ескере отырып 12 А сыныбындағы Кешкі мектеп оқушылармен және олардың отбасымен қарым-қатынас жасап - ең өзекті және қиын мәселелермен жұмыс жасадық.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«А» сыныбындағы Батаев Могамбедтің мінезі ауыр, оның отбасы  жағымсыз қасиеттері басым және бала тәрбиесіне педагог көмегін қажет ететін жанұя.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отбасымен мектеп директоры Рауза Кожахметовнамен, жергілікті полиция тобының қызметері Уахитов Қуаныштармен барып отбасының жағдаймен танысып,  Батаев Могамбедтің осы күнге дейін сабаққа қатыспай жүргенін және </a:t>
            </a: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 тексеруден неге өтпей жүргенің себебін анықтадық. </a:t>
            </a: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Батаев Могамбедтің анасы баласының сабағын үнемі өзі қадағалап, түсінбесе пән мұғалімдерімен байланысқа шығып түсінбегендерін сұрап,  баласына көмектесіп отырады.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Қазіргі таңда  Батаев Могамбедтің сабаққа қатысуы жақсы.</a:t>
            </a:r>
            <a:endParaRPr kumimoji="0" lang="kk-KZ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1845" t="18618" r="8658" b="46171"/>
          <a:stretch/>
        </p:blipFill>
        <p:spPr>
          <a:xfrm>
            <a:off x="206061" y="154766"/>
            <a:ext cx="3837905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15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678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</dc:creator>
  <cp:lastModifiedBy>Айгул</cp:lastModifiedBy>
  <cp:revision>27</cp:revision>
  <dcterms:created xsi:type="dcterms:W3CDTF">2021-03-30T17:09:22Z</dcterms:created>
  <dcterms:modified xsi:type="dcterms:W3CDTF">2021-03-31T08:50:50Z</dcterms:modified>
</cp:coreProperties>
</file>