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07" r:id="rId2"/>
    <p:sldId id="983" r:id="rId3"/>
    <p:sldId id="758" r:id="rId4"/>
    <p:sldId id="857" r:id="rId5"/>
    <p:sldId id="858" r:id="rId6"/>
    <p:sldId id="859" r:id="rId7"/>
    <p:sldId id="968" r:id="rId8"/>
    <p:sldId id="949" r:id="rId9"/>
    <p:sldId id="950" r:id="rId10"/>
    <p:sldId id="956" r:id="rId11"/>
    <p:sldId id="951" r:id="rId12"/>
    <p:sldId id="952" r:id="rId13"/>
    <p:sldId id="940" r:id="rId14"/>
    <p:sldId id="863" r:id="rId15"/>
    <p:sldId id="941" r:id="rId16"/>
    <p:sldId id="946" r:id="rId17"/>
    <p:sldId id="947" r:id="rId18"/>
    <p:sldId id="955" r:id="rId19"/>
    <p:sldId id="957" r:id="rId20"/>
    <p:sldId id="8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3405E4B-237F-478B-9515-932C66DCC630}">
          <p14:sldIdLst>
            <p14:sldId id="907"/>
            <p14:sldId id="983"/>
            <p14:sldId id="758"/>
            <p14:sldId id="857"/>
            <p14:sldId id="858"/>
            <p14:sldId id="859"/>
            <p14:sldId id="968"/>
            <p14:sldId id="949"/>
            <p14:sldId id="950"/>
            <p14:sldId id="956"/>
            <p14:sldId id="951"/>
            <p14:sldId id="952"/>
            <p14:sldId id="940"/>
            <p14:sldId id="863"/>
            <p14:sldId id="941"/>
            <p14:sldId id="946"/>
            <p14:sldId id="947"/>
            <p14:sldId id="955"/>
            <p14:sldId id="957"/>
            <p14:sldId id="8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02"/>
    <a:srgbClr val="00C8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3901" autoAdjust="0"/>
  </p:normalViewPr>
  <p:slideViewPr>
    <p:cSldViewPr>
      <p:cViewPr>
        <p:scale>
          <a:sx n="62" d="100"/>
          <a:sy n="62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АБАЙ суреттер\81548125_973496159688611_2358884128742440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05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АБАЙ суреттер\PdO_V2-r3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6" y="0"/>
            <a:ext cx="9127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020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АБАЙ суреттер\uVzv8DKHt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20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АБАЙ суреттер\Абай\38055954_2101949773461931_28992070176273858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54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АБАЙ суреттер\Абай\K3vKtZpv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42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АБАЙ суреттер\Абай\e7cc39aa9fa61842900ca606df98c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188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АБАЙ суреттер\Абай\Абай Құнанбайұлы\56jiWtUdd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15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АБАЙ суреттер\Абай\Абай Құнанбайұлы\14445928_687675808051944_89160490411244326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93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АБАЙ суреттер\Абай\Абай Құнанбайұлы\18814112_323907818029483_42516090914307342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02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АБАЙ суреттер\Абай\Абай Құнанбайұлы\36762458_2201053263463133_7500762655607488512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64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АБАЙ суреттер\Абай\Абай Құнанбайұлы\Gu4b4xENj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57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АБАЙ суреттер\82786505_977294055975488_738072316440739840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33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АБАЙ суреттер\Абай\Абай Құнанбайұлы\wMLyZ9fcI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90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БАЙ суреттер\41654969_2144256975897877_4409912363281547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892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БАЙ суреттер\42896541_2159748581015383_56796166786614558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416"/>
            <a:ext cx="9144000" cy="687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62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БАЙ суреттер\58443366_2301368196853420_3564607119472721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853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АБАЙ суреттер\82358617_589467668277974_321887385714635571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999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АБАЙ суреттер\83692978_986829751688585_47863762669346488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10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АБАЙ суреттер\JShMVTlqO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2"/>
            <a:ext cx="9144000" cy="68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77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АБАЙ суреттер\NXEK2IRP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284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 “Елдің өрге басуы-Елбасының еңбегі”</dc:title>
  <dc:creator>user</dc:creator>
  <cp:lastModifiedBy>user</cp:lastModifiedBy>
  <cp:revision>751</cp:revision>
  <dcterms:modified xsi:type="dcterms:W3CDTF">2021-08-13T06:30:49Z</dcterms:modified>
</cp:coreProperties>
</file>