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64" y="-1"/>
            <a:ext cx="9154763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1" y="1"/>
            <a:ext cx="7884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сыныптарына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7" y="1556792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i="1" dirty="0">
                <a:latin typeface="Times New Roman"/>
                <a:ea typeface="Calibri"/>
              </a:rPr>
              <a:t>Дүниежүзілік сауда ұйымы және Қазақстан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396437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2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692110">
            <a:off x="2088918" y="2178581"/>
            <a:ext cx="53563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/>
                <a:ea typeface="Calibri"/>
              </a:rPr>
              <a:t>Сабақтың  мақсаты:</a:t>
            </a:r>
            <a:r>
              <a:rPr lang="kk-KZ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kk-KZ" sz="2000" dirty="0">
                <a:latin typeface="Times New Roman"/>
                <a:ea typeface="Calibri"/>
              </a:rPr>
              <a:t>10.​1.​3.​1 оқу-кәсіби, қоғамдық-саяси, әлеуметтік-мәдени тақырыптар аясында қолданылған сөздер мен термин сөздердің мағынасын түсіну;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5660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5651227"/>
              </p:ext>
            </p:extLst>
          </p:nvPr>
        </p:nvGraphicFramePr>
        <p:xfrm>
          <a:off x="251520" y="669215"/>
          <a:ext cx="8640961" cy="3417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896"/>
                <a:gridCol w="3494648"/>
                <a:gridCol w="1296144"/>
                <a:gridCol w="1296144"/>
                <a:gridCol w="1152129"/>
              </a:tblGrid>
              <a:tr h="316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 кезеңі/уақыт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Педагогтің әрекеті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Оқушының  әрекеті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Ресурстар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02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 басы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Айтылым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1-тапсырма Ойтүрткі!  Суреттерден қандай болжам жасауға болады?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Суреттерге қарап болжам жасайды.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  оқушылардың  жауабына  қарай  бағалайды.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Слайд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Суреттер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35" t="22554" r="33040" b="51630"/>
          <a:stretch>
            <a:fillRect/>
          </a:stretch>
        </p:blipFill>
        <p:spPr bwMode="auto">
          <a:xfrm>
            <a:off x="1741984" y="2204864"/>
            <a:ext cx="3312368" cy="12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63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9075929"/>
              </p:ext>
            </p:extLst>
          </p:nvPr>
        </p:nvGraphicFramePr>
        <p:xfrm>
          <a:off x="251520" y="332657"/>
          <a:ext cx="8640960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3528392"/>
                <a:gridCol w="1440160"/>
                <a:gridCol w="1224136"/>
                <a:gridCol w="1080120"/>
              </a:tblGrid>
              <a:tr h="4464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 ортасы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Оқылым.Жазылым</a:t>
                      </a: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2-тапсырма. Мәтінді оқыңыздар. Ондағы тірек сөздерді жазып алып, мағынасын анықтаңыздар.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kk-KZ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Айтылым</a:t>
                      </a: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3-тапсырма Сан есімдерді қатыстырып, мәтіндегі ойды жинақтап айтыңыз.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Мәтінді түсініп оқиды.Ондағы тірек сөздерді жазып алып, мағынасын анықтайды.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 есімдерді қатыстырып, мәтіндегі ойды жинақтап айтады.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  сыныптастарының  жауабын  тыңдай  отырып  бірін-бірі  бағалайды.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Мұғалімнің  бағалауы  жүзеге  асады.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1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15" t="55463" r="32336" b="8604"/>
          <a:stretch>
            <a:fillRect/>
          </a:stretch>
        </p:blipFill>
        <p:spPr bwMode="auto">
          <a:xfrm>
            <a:off x="1763688" y="1340766"/>
            <a:ext cx="3168352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312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0303271"/>
              </p:ext>
            </p:extLst>
          </p:nvPr>
        </p:nvGraphicFramePr>
        <p:xfrm>
          <a:off x="179512" y="332657"/>
          <a:ext cx="8712968" cy="583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3528392"/>
                <a:gridCol w="1512168"/>
                <a:gridCol w="1296144"/>
                <a:gridCol w="1080120"/>
              </a:tblGrid>
              <a:tr h="5832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 ортасы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Жазылым</a:t>
                      </a: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4-тапсырма Мәтінде кездесетін мына тіркестерді қандай сөздермен ауыстыруға болады? Сәйкестендіріңіздер.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 </a:t>
                      </a: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кездесетін мына тіркестерді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 сөздермен ауыстыруға болатынын айтып, сәйкестендіреді.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Үстеудің тұлғалық түрлері туралы кең мағлұмат алады.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Басбармақ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4873" marR="6487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95" t="18535" r="28166" b="67570"/>
          <a:stretch>
            <a:fillRect/>
          </a:stretch>
        </p:blipFill>
        <p:spPr bwMode="auto">
          <a:xfrm>
            <a:off x="1547664" y="1556792"/>
            <a:ext cx="331236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78" t="21117" r="29129" b="4224"/>
          <a:stretch>
            <a:fillRect/>
          </a:stretch>
        </p:blipFill>
        <p:spPr bwMode="auto">
          <a:xfrm>
            <a:off x="1547664" y="2564904"/>
            <a:ext cx="33123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9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7871335"/>
              </p:ext>
            </p:extLst>
          </p:nvPr>
        </p:nvGraphicFramePr>
        <p:xfrm>
          <a:off x="251520" y="692697"/>
          <a:ext cx="8640961" cy="3456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896"/>
                <a:gridCol w="3638664"/>
                <a:gridCol w="1368152"/>
                <a:gridCol w="1296144"/>
                <a:gridCol w="936105"/>
              </a:tblGrid>
              <a:tr h="3456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Сабақтың  соңы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Жазылым</a:t>
                      </a: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5-тапсырма Берілген үстеулерді құрамына қарай топтастырыңыз. Өзіңіздің толтырған кестеңізді сыныптастарыңыздың жазғанымен салыстырыңыз.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Берілген үстеулерді құрамына қарай топтастырып жазады.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Смайликтер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Кесте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7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7" t="21884" r="29097" b="58270"/>
          <a:stretch>
            <a:fillRect/>
          </a:stretch>
        </p:blipFill>
        <p:spPr bwMode="auto">
          <a:xfrm>
            <a:off x="1763688" y="2401122"/>
            <a:ext cx="3384376" cy="124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96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9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611885">
            <a:off x="2073037" y="2184053"/>
            <a:ext cx="53306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5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болыңыздар!</a:t>
            </a:r>
            <a:endParaRPr lang="ru-RU" sz="5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57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146</Words>
  <Application>Microsoft Office PowerPoint</Application>
  <PresentationFormat>Экран (4:3)</PresentationFormat>
  <Paragraphs>122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</cp:revision>
  <dcterms:created xsi:type="dcterms:W3CDTF">2021-01-07T17:31:49Z</dcterms:created>
  <dcterms:modified xsi:type="dcterms:W3CDTF">2022-01-24T04:16:38Z</dcterms:modified>
</cp:coreProperties>
</file>