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7" r:id="rId2"/>
    <p:sldId id="258" r:id="rId3"/>
    <p:sldId id="259" r:id="rId4"/>
    <p:sldId id="260" r:id="rId5"/>
    <p:sldId id="264" r:id="rId6"/>
    <p:sldId id="263" r:id="rId7"/>
    <p:sldId id="265" r:id="rId8"/>
    <p:sldId id="262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8F14252-45CD-4F3F-84F2-9B3FBDFC5AF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DB24A8-20F7-4D69-A53C-91723D49BE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1759" y="1841863"/>
            <a:ext cx="84386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Бердібек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Соқпақбаев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«Он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чемпион»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7620" y="0"/>
            <a:ext cx="23812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116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5109" y="522514"/>
            <a:ext cx="96534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10.1.6.1-көтерілген мәселе бойынша әртүрлі дереккөздерден алынған мәтіндерді тыңдау және салыстыру, өз көзқарасын аргументтер негізінде дәлелдеу;</a:t>
            </a: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10.5.2.2 - құрмалас сөйлемдердің (аралас) жасалу жолдарын білу, жазба жұмыстарында орынды қолдану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2" name="Picture 2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5117" y="-1130926"/>
            <a:ext cx="2091237" cy="2777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702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5812" y="483326"/>
            <a:ext cx="95796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 </a:t>
            </a: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Көтерілген мәселе бойынша әртүрлі дереккөздерден алынған мәтіндерді тыңдайды және салыстырады, өз көзқарасын аргументтер негізінде дәлелдейді.</a:t>
            </a:r>
          </a:p>
          <a:p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Құрмалас сөйлемдердің жасалу жолдарын біледі, жазба жұмыстарында орынды қолданады.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8" name="Picture 2" descr="https://2dmsh.ivn.muzkult.ru/media/2018/07/27/1225800247/image_image_161645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8137" y="2914741"/>
            <a:ext cx="1505404" cy="1674762"/>
          </a:xfrm>
          <a:prstGeom prst="rect">
            <a:avLst/>
          </a:prstGeom>
          <a:noFill/>
        </p:spPr>
      </p:pic>
      <p:pic>
        <p:nvPicPr>
          <p:cNvPr id="19460" name="Picture 4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7" y="-1032738"/>
            <a:ext cx="1997387" cy="26525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7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0058" y="1841863"/>
            <a:ext cx="95228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Ойтүрткі?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Спорттың адам өміріндегі маңызы қандай?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спорт түрін ұнатасыздар?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 descr="https://m.gifmania.ru/Animated-Gifs-Animirovannykh-Alfavitov/Animations-Punctuation-Marks/Images-Question-mark/Question-mark-2630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74629" y="2946564"/>
            <a:ext cx="1332411" cy="2821577"/>
          </a:xfrm>
          <a:prstGeom prst="rect">
            <a:avLst/>
          </a:prstGeom>
          <a:noFill/>
        </p:spPr>
      </p:pic>
      <p:pic>
        <p:nvPicPr>
          <p:cNvPr id="18436" name="Picture 4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6318" y="-497160"/>
            <a:ext cx="23812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786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Үйге тапсырма - Сабақтың атауы Төле бидің төрелігі Мақсаты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60" y="351806"/>
            <a:ext cx="7733211" cy="607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941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9977" y="182882"/>
            <a:ext cx="10580913" cy="6421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Соқпақбаев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чемпион»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тыңдаңыздар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иығынан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Неге?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дәу-дәу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дәу-дәу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құстай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қомдап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— Сен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кішкентайсың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арықсың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нәзік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сүйкімді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қарақаттай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мөлдіреген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Жіңішке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глобусқа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домалақ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Шешініп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қарасаң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шеміршектері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жабысып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тыржыйып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көресің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берсе де,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салбырап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берсе де,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намыстанып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күштімін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өкшесін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созып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Екеуміздің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бойымыз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бірдей-ақ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Күресесің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ендеше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алақанына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түкіріп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ешкімнен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санамайтын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Тәуекелшілдігі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намысқойлығы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Күрессек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былғанады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қысысайық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саусақтарын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сығымдап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ауыртып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ауырсынған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ойбайлап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жібермеу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тістеніп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16386" name="Picture 2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70283" y="-1215617"/>
            <a:ext cx="23812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0138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3303" y="1619794"/>
            <a:ext cx="85561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Айтылым. Берілген сұрақтарға жауап беріңіздер.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1.Диалог кімдердің арасында өтті?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2.Олардың әңгімесі не туралы болды?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3.Төбелес неден шықты?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4.Мұраттың бойында қандай қасиеттер бар?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Кейіпкерлердің іс-әрекеттеріне қандай баға берер едіңіздер?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30204" y="-549412"/>
            <a:ext cx="23812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48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порт - денсаулық кепілі.ашық саба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49" y="979714"/>
            <a:ext cx="7170845" cy="487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64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954" y="1580606"/>
            <a:ext cx="624404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 оку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 descr="https://wiki.soiro.ru/images/%D0%92%D1%8B%D0%BF%D0%BE%D0%BB%D0%BD%D0%B5%D0%BD%D0%B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8181" y="-836795"/>
            <a:ext cx="2381250" cy="3162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1522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</TotalTime>
  <Words>400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Corbel</vt:lpstr>
      <vt:lpstr>Gill Sans MT</vt:lpstr>
      <vt:lpstr>Times New Roman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</cp:lastModifiedBy>
  <cp:revision>18</cp:revision>
  <dcterms:created xsi:type="dcterms:W3CDTF">2020-03-30T04:28:27Z</dcterms:created>
  <dcterms:modified xsi:type="dcterms:W3CDTF">2022-05-05T10:31:53Z</dcterms:modified>
</cp:coreProperties>
</file>