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7" r:id="rId2"/>
    <p:sldId id="258" r:id="rId3"/>
    <p:sldId id="259" r:id="rId4"/>
    <p:sldId id="260" r:id="rId5"/>
    <p:sldId id="264" r:id="rId6"/>
    <p:sldId id="263" r:id="rId7"/>
    <p:sldId id="265" r:id="rId8"/>
    <p:sldId id="262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4252-45CD-4F3F-84F2-9B3FBDFC5AFC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24A8-20F7-4D69-A53C-91723D49BE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4252-45CD-4F3F-84F2-9B3FBDFC5AFC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24A8-20F7-4D69-A53C-91723D49B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4252-45CD-4F3F-84F2-9B3FBDFC5AFC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24A8-20F7-4D69-A53C-91723D49B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4252-45CD-4F3F-84F2-9B3FBDFC5AFC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24A8-20F7-4D69-A53C-91723D49B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4252-45CD-4F3F-84F2-9B3FBDFC5AFC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24A8-20F7-4D69-A53C-91723D49BE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4252-45CD-4F3F-84F2-9B3FBDFC5AFC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24A8-20F7-4D69-A53C-91723D49B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4252-45CD-4F3F-84F2-9B3FBDFC5AFC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24A8-20F7-4D69-A53C-91723D49B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4252-45CD-4F3F-84F2-9B3FBDFC5AFC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24A8-20F7-4D69-A53C-91723D49B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4252-45CD-4F3F-84F2-9B3FBDFC5AFC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24A8-20F7-4D69-A53C-91723D49BE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4252-45CD-4F3F-84F2-9B3FBDFC5AFC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24A8-20F7-4D69-A53C-91723D49BE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4252-45CD-4F3F-84F2-9B3FBDFC5AFC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B24A8-20F7-4D69-A53C-91723D49BE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8F14252-45CD-4F3F-84F2-9B3FBDFC5AFC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DDB24A8-20F7-4D69-A53C-91723D49BE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1759" y="1841863"/>
            <a:ext cx="84386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Бердібек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Соқпақбаев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«Он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алты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жасар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чемпион»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әңгімесі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506" name="Picture 2" descr="https://wiki.soiro.ru/images/%D0%92%D1%8B%D0%BF%D0%BE%D0%BB%D0%BD%D0%B5%D0%BD%D0%B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7620" y="0"/>
            <a:ext cx="2381250" cy="3162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2116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5109" y="522514"/>
            <a:ext cx="965345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 мақсаты: </a:t>
            </a:r>
          </a:p>
          <a:p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10.1.6.1-көтерілген мәселе бойынша әртүрлі дереккөздерден алынған мәтіндерді тыңдау және салыстыру, өз көзқарасын аргументтер негізінде дәлелдеу;</a:t>
            </a:r>
          </a:p>
          <a:p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10.5.2.2 - құрмалас сөйлемдердің (аралас) жасалу жолдарын білу, жазба жұмыстарында орынды қолдану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2" name="Picture 2" descr="https://wiki.soiro.ru/images/%D0%92%D1%8B%D0%BF%D0%BE%D0%BB%D0%BD%D0%B5%D0%BD%D0%B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95117" y="-1130926"/>
            <a:ext cx="2091237" cy="27771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702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5812" y="483326"/>
            <a:ext cx="957968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 критерийлері: </a:t>
            </a:r>
          </a:p>
          <a:p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Көтерілген мәселе бойынша әртүрлі дереккөздерден алынған мәтіндерді тыңдайды және салыстырады, өз көзқарасын аргументтер негізінде дәлелдейді.</a:t>
            </a:r>
          </a:p>
          <a:p>
            <a:r>
              <a:rPr lang="kk-K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Құрмалас сөйлемдердің жасалу жолдарын біледі, жазба жұмыстарында орынды қолданады.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8" name="Picture 2" descr="https://2dmsh.ivn.muzkult.ru/media/2018/07/27/1225800247/image_image_161645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88137" y="2914741"/>
            <a:ext cx="1505404" cy="1674762"/>
          </a:xfrm>
          <a:prstGeom prst="rect">
            <a:avLst/>
          </a:prstGeom>
          <a:noFill/>
        </p:spPr>
      </p:pic>
      <p:pic>
        <p:nvPicPr>
          <p:cNvPr id="19460" name="Picture 4" descr="https://wiki.soiro.ru/images/%D0%92%D1%8B%D0%BF%D0%BE%D0%BB%D0%BD%D0%B5%D0%BD%D0%BE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3117" y="-1032738"/>
            <a:ext cx="1997387" cy="26525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7178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0058" y="1841863"/>
            <a:ext cx="952282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Ойтүрткі?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Спорттың адам өміріндегі маңызы қандай?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 спорт түрін ұнатасыздар?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4" name="Picture 2" descr="https://m.gifmania.ru/Animated-Gifs-Animirovannykh-Alfavitov/Animations-Punctuation-Marks/Images-Question-mark/Question-mark-2630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74629" y="2946564"/>
            <a:ext cx="1332411" cy="2821577"/>
          </a:xfrm>
          <a:prstGeom prst="rect">
            <a:avLst/>
          </a:prstGeom>
          <a:noFill/>
        </p:spPr>
      </p:pic>
      <p:pic>
        <p:nvPicPr>
          <p:cNvPr id="18436" name="Picture 4" descr="https://wiki.soiro.ru/images/%D0%92%D1%8B%D0%BF%D0%BE%D0%BB%D0%BD%D0%B5%D0%BD%D0%BE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66318" y="-497160"/>
            <a:ext cx="2381250" cy="3162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7863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Үйге тапсырма - Сабақтың атауы Төле бидің төрелігі Мақсаты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760" y="351806"/>
            <a:ext cx="7733211" cy="607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94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9977" y="182882"/>
            <a:ext cx="10580913" cy="6421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Тыңдалым.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Бердібек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Соқпақбаев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«Он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алты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чемпион»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әңгімесінен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үзіндіні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тыңдаңыздар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әскерге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қоймас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Осыны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ары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иығынан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Неге?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әскерлер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дәу-дәу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дәу-дәу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айтқанда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иығын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ұшатын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құстай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қомдап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— Сен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кішкентайсың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арықсың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күннің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қаласың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нәзік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Бүкіл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денесіндегі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сүйкімді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қарақаттай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мөлдіреген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көздері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Жіңішке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мойны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глобусқа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ұқсайтын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домалақ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көтеретін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Шешініп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қарасаң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қабырғалары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шеміршектері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терісіне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жабысып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тыржыйып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тұрғанын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көресің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берсе де,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салбырап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шалбар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тігіп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берсе де,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Садықтың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намыстанып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денесінің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Садықтай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кесек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болмағанына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әскерге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үлкенмін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күштімін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өкшесін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көтеріп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мойнын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созып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Екеуміздің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бойымыз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бірдей-ақ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Күресесің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ендеше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алақанына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түкіріп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ешкімнен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санамайтын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Жүректі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Тәуекелшілдігі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намысқойлығы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бар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Күрессек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үстіміз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былғанады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қысысайық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ұстаса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Садықтың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саусақтары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шидей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саусақтарын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сығымдап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ауыртып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ауырсынған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Мұрат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ойбайлап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жібермеу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бүгіліп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тістеніп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pic>
        <p:nvPicPr>
          <p:cNvPr id="16386" name="Picture 2" descr="https://wiki.soiro.ru/images/%D0%92%D1%8B%D0%BF%D0%BE%D0%BB%D0%BD%D0%B5%D0%BD%D0%B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70283" y="-1215617"/>
            <a:ext cx="2381250" cy="3162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80138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3303" y="1619794"/>
            <a:ext cx="855617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Айтылым. Берілген сұрақтарға жауап беріңіздер.</a:t>
            </a:r>
          </a:p>
          <a:p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1.Диалог кімдердің арасында өтті?</a:t>
            </a:r>
          </a:p>
          <a:p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2.Олардың әңгімесі не туралы болды?</a:t>
            </a:r>
          </a:p>
          <a:p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3.Төбелес неден шықты?</a:t>
            </a:r>
          </a:p>
          <a:p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4.Мұраттың бойында қандай қасиеттер бар?</a:t>
            </a:r>
          </a:p>
          <a:p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Кейіпкерлердің іс-әрекеттеріне қандай баға берер едіңіздер?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2" name="Picture 2" descr="https://wiki.soiro.ru/images/%D0%92%D1%8B%D0%BF%D0%BE%D0%BB%D0%BD%D0%B5%D0%BD%D0%B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30204" y="-549412"/>
            <a:ext cx="2381250" cy="3162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486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Спорт - денсаулық кепілі.ашық сабақ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749" y="979714"/>
            <a:ext cx="7170845" cy="487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64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9954" y="1580606"/>
            <a:ext cx="624404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Үйге тапсырма</a:t>
            </a: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Үзінді оку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314" name="Picture 2" descr="https://wiki.soiro.ru/images/%D0%92%D1%8B%D0%BF%D0%BE%D0%BB%D0%BD%D0%B5%D0%BD%D0%B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08181" y="-836795"/>
            <a:ext cx="2381250" cy="31623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1522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132</TotalTime>
  <Words>400</Words>
  <Application>Microsoft Office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Админ</cp:lastModifiedBy>
  <cp:revision>18</cp:revision>
  <dcterms:created xsi:type="dcterms:W3CDTF">2020-03-30T04:28:27Z</dcterms:created>
  <dcterms:modified xsi:type="dcterms:W3CDTF">2022-05-05T10:31:53Z</dcterms:modified>
</cp:coreProperties>
</file>