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83D3-5BBB-4333-8F1C-5B27B8E6D652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7235-7A46-4E52-B887-93B57E17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052737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kk-K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</a:t>
            </a:r>
            <a:br>
              <a:rPr lang="kk-K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244334"/>
            <a:ext cx="6223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ілді мектепке арналған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628800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dirty="0">
                <a:latin typeface="Times New Roman" pitchFamily="18" charset="0"/>
                <a:cs typeface="Times New Roman" pitchFamily="18" charset="0"/>
              </a:rPr>
              <a:t>Назарларыңызға рахмет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836712"/>
            <a:ext cx="59766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Спорт – денсаулық кепілі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13285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Осы сабақта қол жеткізілетін оқу мақсаттары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27584" y="2662899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10.​2.​1.​1 ғылыми-көпшілік және публицистикалық стильдегі мәтіндерден күрделі сөздердің жасалу жолын анықтау, ауызша мәтін құрауда орынды қолдану;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10.​4.​2.​1 қажетті клишелер мен лексикалық құрылымдарды қолданып, көтерілген мәселе бойынша өз ойын дәлелдеп эссе ж</a:t>
            </a:r>
            <a:r>
              <a:rPr kumimoji="0" lang="kk-K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азу </a:t>
            </a:r>
            <a:endParaRPr kumimoji="0" lang="kk-K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39552" y="755133"/>
            <a:ext cx="7992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Мәтінмен жұмыс.     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kk-K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 бойынша жоспар құру.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1.Денсаулық – табиғат сыйы.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Дене жаттығуы пайдалы.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Ғалымдардың зерттеуі.</a:t>
            </a:r>
            <a:endParaRPr kumimoji="0" lang="kk-KZ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Дене жаттығулары.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3568" y="233655"/>
            <a:ext cx="7056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Суретте бейнеленген спорт түрлерінің біріне сипаттама жазу. </a:t>
            </a:r>
            <a:endParaRPr kumimoji="0" lang="kk-K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Рисунок 1" descr="Без назва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36912"/>
            <a:ext cx="7128792" cy="3456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41277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Жазбада салалас құрмалас сөйлемдер болсын.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122" name="Picture 2" descr="C:\Users\НР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48680"/>
            <a:ext cx="712879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Рисунок 4" descr="C:\Users\НР\Desktop\unname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792088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40466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Сабақтас құрмалас сөйлемнің жасалу жолы.</a:t>
            </a:r>
            <a:endParaRPr kumimoji="0" lang="kk-K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595718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Дене жаттығуларымен шұғылдануды қалай әдетке айналдыруға болады?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1.Дене жаттығуы кезінде киетін спорттық киімдеріңізді жатар алдында дайындап жатыңыз.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2.Жаттығуды аз-аздан бастаңыз. Аптасына 5минуттан минуттан  3 рет шұғылдану жеткілікті.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3. Отбасыңызбен табиғатқа шығудың, спортпен шұғылданғанның артықтығы жоқ. </a:t>
            </a:r>
            <a:endParaRPr kumimoji="0" lang="kk-K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751358"/>
            <a:ext cx="6768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j-ea" charset="0"/>
                <a:cs typeface="Times New Roman" pitchFamily="18" charset="0"/>
              </a:rPr>
              <a:t>Рефлексия .</a:t>
            </a:r>
            <a:r>
              <a:rPr kumimoji="0" lang="kk-KZ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3" descr="ÐÐ°ÑÑÐ¸Ð½ÐºÐ¸ Ð¿Ð¾ Ð·Ð°Ð¿ÑÐ¾ÑÑ ÑÐµÑÐ»ÐµÐºÑÐ¸Ñ ÑÒ¯ÑÐ»ÐµÑÑ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268760"/>
            <a:ext cx="4371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Үйге тапсырма.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348881"/>
            <a:ext cx="5166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«Спорт –денсаулық кепілі» тақырыбына мақал мәтелдерді  білу.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194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НР</dc:creator>
  <cp:lastModifiedBy>Админ</cp:lastModifiedBy>
  <cp:revision>5</cp:revision>
  <dcterms:created xsi:type="dcterms:W3CDTF">2020-03-30T14:52:16Z</dcterms:created>
  <dcterms:modified xsi:type="dcterms:W3CDTF">2022-05-05T12:24:01Z</dcterms:modified>
</cp:coreProperties>
</file>