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58" r:id="rId10"/>
    <p:sldId id="25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83D3-5BBB-4333-8F1C-5B27B8E6D65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7235-7A46-4E52-B887-93B57E17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83D3-5BBB-4333-8F1C-5B27B8E6D65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7235-7A46-4E52-B887-93B57E17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83D3-5BBB-4333-8F1C-5B27B8E6D65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7235-7A46-4E52-B887-93B57E17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83D3-5BBB-4333-8F1C-5B27B8E6D65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7235-7A46-4E52-B887-93B57E17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83D3-5BBB-4333-8F1C-5B27B8E6D65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7235-7A46-4E52-B887-93B57E17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83D3-5BBB-4333-8F1C-5B27B8E6D65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7235-7A46-4E52-B887-93B57E17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83D3-5BBB-4333-8F1C-5B27B8E6D65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7235-7A46-4E52-B887-93B57E17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83D3-5BBB-4333-8F1C-5B27B8E6D65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7235-7A46-4E52-B887-93B57E17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83D3-5BBB-4333-8F1C-5B27B8E6D65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7235-7A46-4E52-B887-93B57E17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83D3-5BBB-4333-8F1C-5B27B8E6D65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7235-7A46-4E52-B887-93B57E17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83D3-5BBB-4333-8F1C-5B27B8E6D65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7235-7A46-4E52-B887-93B57E17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483D3-5BBB-4333-8F1C-5B27B8E6D65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7235-7A46-4E52-B887-93B57E17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1052737"/>
            <a:ext cx="457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kk-KZ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 </a:t>
            </a:r>
            <a:br>
              <a:rPr lang="kk-KZ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</a:t>
            </a:r>
            <a:endParaRPr lang="ru-RU" sz="5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3244334"/>
            <a:ext cx="6223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ілді мектепке арналған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87624" y="1628800"/>
            <a:ext cx="65527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6000" dirty="0">
                <a:latin typeface="Times New Roman" pitchFamily="18" charset="0"/>
                <a:cs typeface="Times New Roman" pitchFamily="18" charset="0"/>
              </a:rPr>
              <a:t>Назарларыңызға рахмет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87624" y="836712"/>
            <a:ext cx="59766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Спорт – денсаулық кепілі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2132856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Осы сабақта қол жеткізілетін оқу мақсаттары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827584" y="2662899"/>
            <a:ext cx="76328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10.​2.​1.​1 ғылыми-көпшілік және публицистикалық стильдегі мәтіндерден күрделі сөздердің жасалу жолын анықтау, ауызша мәтін құрауда орынды қолдану;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10.​4.​2.​1 қажетті клишелер мен лексикалық құрылымдарды қолданып, көтерілген мәселе бойынша өз ойын дәлелдеп эссе ж</a:t>
            </a:r>
            <a:r>
              <a:rPr kumimoji="0" lang="kk-K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азу </a:t>
            </a:r>
            <a:endParaRPr kumimoji="0" lang="kk-K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39552" y="755133"/>
            <a:ext cx="799288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Мәтінмен жұмыс.      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kk-KZ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kk-K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Мәтін бойынша жоспар құру.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1.Денсаулық – табиғат сыйы.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Дене жаттығуы пайдалы.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Ғалымдардың зерттеуі.</a:t>
            </a:r>
            <a:endParaRPr kumimoji="0" lang="kk-KZ" sz="3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Дене жаттығулары.</a:t>
            </a:r>
            <a:r>
              <a:rPr kumimoji="0" lang="ru-RU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3568" y="233655"/>
            <a:ext cx="70567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+mj-ea"/>
                <a:cs typeface="Times New Roman" pitchFamily="18" charset="0"/>
              </a:rPr>
              <a:t>Суретте бейнеленген спорт түрлерінің біріне сипаттама жазу. </a:t>
            </a:r>
            <a:endParaRPr kumimoji="0" lang="kk-KZ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5" name="Рисунок 1" descr="Без назван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636912"/>
            <a:ext cx="7128792" cy="345638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27584" y="1412776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Жазбада салалас құрмалас сөйлемдер болсын.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pic>
        <p:nvPicPr>
          <p:cNvPr id="5122" name="Picture 2" descr="C:\Users\НР\Desktop\Без назван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548680"/>
            <a:ext cx="7128792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pic>
        <p:nvPicPr>
          <p:cNvPr id="5" name="Рисунок 4" descr="C:\Users\НР\Desktop\unname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556792"/>
            <a:ext cx="792088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99592" y="404664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Сабақтас құрмалас сөйлемнің жасалу жолы.</a:t>
            </a:r>
            <a:endParaRPr kumimoji="0" lang="kk-KZ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9552" y="595718"/>
            <a:ext cx="806489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+mj-ea"/>
                <a:cs typeface="Times New Roman" pitchFamily="18" charset="0"/>
              </a:rPr>
              <a:t>Дене жаттығуларымен шұғылдануды қалай әдетке айналдыруға болады?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+mj-ea"/>
                <a:cs typeface="Times New Roman" pitchFamily="18" charset="0"/>
              </a:rPr>
              <a:t>1.Дене жаттығуы кезінде киетін спорттық киімдеріңізді жатар алдында дайындап жатыңыз. 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+mj-ea"/>
                <a:cs typeface="Times New Roman" pitchFamily="18" charset="0"/>
              </a:rPr>
              <a:t>2.Жаттығуды аз-аздан бастаңыз. Аптасына 5минуттан минуттан  3 рет шұғылдану жеткілікті.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+mj-ea"/>
                <a:cs typeface="Times New Roman" pitchFamily="18" charset="0"/>
              </a:rPr>
              <a:t>3. Отбасыңызбен табиғатқа шығудың, спортпен шұғылданғанның артықтығы жоқ. </a:t>
            </a:r>
            <a:endParaRPr kumimoji="0" lang="kk-KZ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751358"/>
            <a:ext cx="67687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+mj-ea" charset="0"/>
                <a:cs typeface="Times New Roman" pitchFamily="18" charset="0"/>
              </a:rPr>
              <a:t>Рефлексия .</a:t>
            </a:r>
            <a:r>
              <a:rPr kumimoji="0" lang="kk-KZ" sz="4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kk-KZ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Объект 3" descr="ÐÐ°ÑÑÐ¸Ð½ÐºÐ¸ Ð¿Ð¾ Ð·Ð°Ð¿ÑÐ¾ÑÑ ÑÐµÑÐ»ÐµÐºÑÐ¸Ñ ÑÒ¯ÑÐ»ÐµÑÑ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412776"/>
            <a:ext cx="669674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Р\Desktop\анимация\фондар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1268760"/>
            <a:ext cx="43713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Үйге тапсырма.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2348881"/>
            <a:ext cx="51663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«Спорт –денсаулық кепілі» тақырыбына мақал мәтелдерді  білу.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194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НР</dc:creator>
  <cp:lastModifiedBy>Админ</cp:lastModifiedBy>
  <cp:revision>5</cp:revision>
  <dcterms:created xsi:type="dcterms:W3CDTF">2020-03-30T14:52:16Z</dcterms:created>
  <dcterms:modified xsi:type="dcterms:W3CDTF">2022-05-05T12:24:01Z</dcterms:modified>
</cp:coreProperties>
</file>