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8"/>
  </p:notesMasterIdLst>
  <p:sldIdLst>
    <p:sldId id="266" r:id="rId2"/>
    <p:sldId id="265" r:id="rId3"/>
    <p:sldId id="273" r:id="rId4"/>
    <p:sldId id="267" r:id="rId5"/>
    <p:sldId id="268" r:id="rId6"/>
    <p:sldId id="269" r:id="rId7"/>
    <p:sldId id="284" r:id="rId8"/>
    <p:sldId id="270" r:id="rId9"/>
    <p:sldId id="271" r:id="rId10"/>
    <p:sldId id="275" r:id="rId11"/>
    <p:sldId id="276" r:id="rId12"/>
    <p:sldId id="279" r:id="rId13"/>
    <p:sldId id="280" r:id="rId14"/>
    <p:sldId id="281" r:id="rId15"/>
    <p:sldId id="282" r:id="rId16"/>
    <p:sldId id="283" r:id="rId17"/>
    <p:sldId id="274" r:id="rId18"/>
    <p:sldId id="287" r:id="rId19"/>
    <p:sldId id="286" r:id="rId20"/>
    <p:sldId id="288" r:id="rId21"/>
    <p:sldId id="289" r:id="rId22"/>
    <p:sldId id="290" r:id="rId23"/>
    <p:sldId id="293" r:id="rId24"/>
    <p:sldId id="294" r:id="rId25"/>
    <p:sldId id="295" r:id="rId26"/>
    <p:sldId id="292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5F5F5F"/>
    <a:srgbClr val="FFFFFF"/>
    <a:srgbClr val="336699"/>
    <a:srgbClr val="7C5989"/>
    <a:srgbClr val="FF9900"/>
    <a:srgbClr val="A8EEFE"/>
    <a:srgbClr val="96EAFE"/>
    <a:srgbClr val="000066"/>
    <a:srgbClr val="33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53" autoAdjust="0"/>
    <p:restoredTop sz="93563" autoAdjust="0"/>
  </p:normalViewPr>
  <p:slideViewPr>
    <p:cSldViewPr snapToGrid="0" showGuides="1">
      <p:cViewPr varScale="1">
        <p:scale>
          <a:sx n="64" d="100"/>
          <a:sy n="64" d="100"/>
        </p:scale>
        <p:origin x="-1494" y="-108"/>
      </p:cViewPr>
      <p:guideLst>
        <p:guide orient="horz" pos="2160"/>
        <p:guide pos="28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3" Type="http://schemas.openxmlformats.org/officeDocument/2006/relationships/image" Target="../media/image75.wmf"/><Relationship Id="rId7" Type="http://schemas.openxmlformats.org/officeDocument/2006/relationships/image" Target="../media/image79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Relationship Id="rId6" Type="http://schemas.openxmlformats.org/officeDocument/2006/relationships/image" Target="../media/image78.wmf"/><Relationship Id="rId5" Type="http://schemas.openxmlformats.org/officeDocument/2006/relationships/image" Target="../media/image77.wmf"/><Relationship Id="rId4" Type="http://schemas.openxmlformats.org/officeDocument/2006/relationships/image" Target="../media/image76.wmf"/><Relationship Id="rId9" Type="http://schemas.openxmlformats.org/officeDocument/2006/relationships/image" Target="../media/image81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3" Type="http://schemas.openxmlformats.org/officeDocument/2006/relationships/image" Target="../media/image84.wmf"/><Relationship Id="rId7" Type="http://schemas.openxmlformats.org/officeDocument/2006/relationships/image" Target="../media/image88.wmf"/><Relationship Id="rId12" Type="http://schemas.openxmlformats.org/officeDocument/2006/relationships/image" Target="../media/image93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6" Type="http://schemas.openxmlformats.org/officeDocument/2006/relationships/image" Target="../media/image87.wmf"/><Relationship Id="rId11" Type="http://schemas.openxmlformats.org/officeDocument/2006/relationships/image" Target="../media/image92.wmf"/><Relationship Id="rId5" Type="http://schemas.openxmlformats.org/officeDocument/2006/relationships/image" Target="../media/image86.wmf"/><Relationship Id="rId10" Type="http://schemas.openxmlformats.org/officeDocument/2006/relationships/image" Target="../media/image91.wmf"/><Relationship Id="rId4" Type="http://schemas.openxmlformats.org/officeDocument/2006/relationships/image" Target="../media/image85.wmf"/><Relationship Id="rId9" Type="http://schemas.openxmlformats.org/officeDocument/2006/relationships/image" Target="../media/image90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wmf"/><Relationship Id="rId3" Type="http://schemas.openxmlformats.org/officeDocument/2006/relationships/image" Target="../media/image96.wmf"/><Relationship Id="rId7" Type="http://schemas.openxmlformats.org/officeDocument/2006/relationships/image" Target="../media/image100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Relationship Id="rId6" Type="http://schemas.openxmlformats.org/officeDocument/2006/relationships/image" Target="../media/image99.wmf"/><Relationship Id="rId5" Type="http://schemas.openxmlformats.org/officeDocument/2006/relationships/image" Target="../media/image98.wmf"/><Relationship Id="rId4" Type="http://schemas.openxmlformats.org/officeDocument/2006/relationships/image" Target="../media/image97.wmf"/><Relationship Id="rId9" Type="http://schemas.openxmlformats.org/officeDocument/2006/relationships/image" Target="../media/image10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wmf"/><Relationship Id="rId7" Type="http://schemas.openxmlformats.org/officeDocument/2006/relationships/image" Target="../media/image109.wmf"/><Relationship Id="rId2" Type="http://schemas.openxmlformats.org/officeDocument/2006/relationships/image" Target="../media/image104.wmf"/><Relationship Id="rId1" Type="http://schemas.openxmlformats.org/officeDocument/2006/relationships/image" Target="../media/image103.wmf"/><Relationship Id="rId6" Type="http://schemas.openxmlformats.org/officeDocument/2006/relationships/image" Target="../media/image108.wmf"/><Relationship Id="rId5" Type="http://schemas.openxmlformats.org/officeDocument/2006/relationships/image" Target="../media/image107.wmf"/><Relationship Id="rId4" Type="http://schemas.openxmlformats.org/officeDocument/2006/relationships/image" Target="../media/image106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wmf"/><Relationship Id="rId13" Type="http://schemas.openxmlformats.org/officeDocument/2006/relationships/image" Target="../media/image122.wmf"/><Relationship Id="rId3" Type="http://schemas.openxmlformats.org/officeDocument/2006/relationships/image" Target="../media/image112.wmf"/><Relationship Id="rId7" Type="http://schemas.openxmlformats.org/officeDocument/2006/relationships/image" Target="../media/image116.wmf"/><Relationship Id="rId12" Type="http://schemas.openxmlformats.org/officeDocument/2006/relationships/image" Target="../media/image121.wmf"/><Relationship Id="rId2" Type="http://schemas.openxmlformats.org/officeDocument/2006/relationships/image" Target="../media/image111.wmf"/><Relationship Id="rId16" Type="http://schemas.openxmlformats.org/officeDocument/2006/relationships/image" Target="../media/image125.wmf"/><Relationship Id="rId1" Type="http://schemas.openxmlformats.org/officeDocument/2006/relationships/image" Target="../media/image110.wmf"/><Relationship Id="rId6" Type="http://schemas.openxmlformats.org/officeDocument/2006/relationships/image" Target="../media/image115.wmf"/><Relationship Id="rId11" Type="http://schemas.openxmlformats.org/officeDocument/2006/relationships/image" Target="../media/image120.wmf"/><Relationship Id="rId5" Type="http://schemas.openxmlformats.org/officeDocument/2006/relationships/image" Target="../media/image114.wmf"/><Relationship Id="rId15" Type="http://schemas.openxmlformats.org/officeDocument/2006/relationships/image" Target="../media/image124.wmf"/><Relationship Id="rId10" Type="http://schemas.openxmlformats.org/officeDocument/2006/relationships/image" Target="../media/image119.wmf"/><Relationship Id="rId4" Type="http://schemas.openxmlformats.org/officeDocument/2006/relationships/image" Target="../media/image113.wmf"/><Relationship Id="rId9" Type="http://schemas.openxmlformats.org/officeDocument/2006/relationships/image" Target="../media/image118.wmf"/><Relationship Id="rId14" Type="http://schemas.openxmlformats.org/officeDocument/2006/relationships/image" Target="../media/image123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3.wmf"/><Relationship Id="rId3" Type="http://schemas.openxmlformats.org/officeDocument/2006/relationships/image" Target="../media/image128.wmf"/><Relationship Id="rId7" Type="http://schemas.openxmlformats.org/officeDocument/2006/relationships/image" Target="../media/image132.wmf"/><Relationship Id="rId2" Type="http://schemas.openxmlformats.org/officeDocument/2006/relationships/image" Target="../media/image127.wmf"/><Relationship Id="rId1" Type="http://schemas.openxmlformats.org/officeDocument/2006/relationships/image" Target="../media/image126.wmf"/><Relationship Id="rId6" Type="http://schemas.openxmlformats.org/officeDocument/2006/relationships/image" Target="../media/image131.wmf"/><Relationship Id="rId5" Type="http://schemas.openxmlformats.org/officeDocument/2006/relationships/image" Target="../media/image130.wmf"/><Relationship Id="rId4" Type="http://schemas.openxmlformats.org/officeDocument/2006/relationships/image" Target="../media/image129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1.wmf"/><Relationship Id="rId3" Type="http://schemas.openxmlformats.org/officeDocument/2006/relationships/image" Target="../media/image136.wmf"/><Relationship Id="rId7" Type="http://schemas.openxmlformats.org/officeDocument/2006/relationships/image" Target="../media/image140.wmf"/><Relationship Id="rId2" Type="http://schemas.openxmlformats.org/officeDocument/2006/relationships/image" Target="../media/image135.wmf"/><Relationship Id="rId1" Type="http://schemas.openxmlformats.org/officeDocument/2006/relationships/image" Target="../media/image134.wmf"/><Relationship Id="rId6" Type="http://schemas.openxmlformats.org/officeDocument/2006/relationships/image" Target="../media/image139.wmf"/><Relationship Id="rId5" Type="http://schemas.openxmlformats.org/officeDocument/2006/relationships/image" Target="../media/image138.wmf"/><Relationship Id="rId4" Type="http://schemas.openxmlformats.org/officeDocument/2006/relationships/image" Target="../media/image137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9.wmf"/><Relationship Id="rId3" Type="http://schemas.openxmlformats.org/officeDocument/2006/relationships/image" Target="../media/image144.wmf"/><Relationship Id="rId7" Type="http://schemas.openxmlformats.org/officeDocument/2006/relationships/image" Target="../media/image148.wmf"/><Relationship Id="rId2" Type="http://schemas.openxmlformats.org/officeDocument/2006/relationships/image" Target="../media/image143.wmf"/><Relationship Id="rId1" Type="http://schemas.openxmlformats.org/officeDocument/2006/relationships/image" Target="../media/image142.wmf"/><Relationship Id="rId6" Type="http://schemas.openxmlformats.org/officeDocument/2006/relationships/image" Target="../media/image147.wmf"/><Relationship Id="rId5" Type="http://schemas.openxmlformats.org/officeDocument/2006/relationships/image" Target="../media/image146.wmf"/><Relationship Id="rId4" Type="http://schemas.openxmlformats.org/officeDocument/2006/relationships/image" Target="../media/image145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2.wmf"/><Relationship Id="rId2" Type="http://schemas.openxmlformats.org/officeDocument/2006/relationships/image" Target="../media/image151.wmf"/><Relationship Id="rId1" Type="http://schemas.openxmlformats.org/officeDocument/2006/relationships/image" Target="../media/image15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10" Type="http://schemas.openxmlformats.org/officeDocument/2006/relationships/image" Target="../media/image29.wmf"/><Relationship Id="rId4" Type="http://schemas.openxmlformats.org/officeDocument/2006/relationships/image" Target="../media/image23.wmf"/><Relationship Id="rId9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7" Type="http://schemas.openxmlformats.org/officeDocument/2006/relationships/image" Target="../media/image42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13" Type="http://schemas.openxmlformats.org/officeDocument/2006/relationships/image" Target="../media/image55.wmf"/><Relationship Id="rId3" Type="http://schemas.openxmlformats.org/officeDocument/2006/relationships/image" Target="../media/image45.wmf"/><Relationship Id="rId7" Type="http://schemas.openxmlformats.org/officeDocument/2006/relationships/image" Target="../media/image49.wmf"/><Relationship Id="rId12" Type="http://schemas.openxmlformats.org/officeDocument/2006/relationships/image" Target="../media/image54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11" Type="http://schemas.openxmlformats.org/officeDocument/2006/relationships/image" Target="../media/image53.wmf"/><Relationship Id="rId5" Type="http://schemas.openxmlformats.org/officeDocument/2006/relationships/image" Target="../media/image47.wmf"/><Relationship Id="rId15" Type="http://schemas.openxmlformats.org/officeDocument/2006/relationships/image" Target="../media/image57.wmf"/><Relationship Id="rId10" Type="http://schemas.openxmlformats.org/officeDocument/2006/relationships/image" Target="../media/image52.wmf"/><Relationship Id="rId4" Type="http://schemas.openxmlformats.org/officeDocument/2006/relationships/image" Target="../media/image46.wmf"/><Relationship Id="rId9" Type="http://schemas.openxmlformats.org/officeDocument/2006/relationships/image" Target="../media/image51.wmf"/><Relationship Id="rId14" Type="http://schemas.openxmlformats.org/officeDocument/2006/relationships/image" Target="../media/image56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image" Target="../media/image60.wmf"/><Relationship Id="rId7" Type="http://schemas.openxmlformats.org/officeDocument/2006/relationships/image" Target="../media/image64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6" Type="http://schemas.openxmlformats.org/officeDocument/2006/relationships/image" Target="../media/image63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7" Type="http://schemas.openxmlformats.org/officeDocument/2006/relationships/image" Target="../media/image72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6" Type="http://schemas.openxmlformats.org/officeDocument/2006/relationships/image" Target="../media/image71.wmf"/><Relationship Id="rId5" Type="http://schemas.openxmlformats.org/officeDocument/2006/relationships/image" Target="../media/image70.wmf"/><Relationship Id="rId4" Type="http://schemas.openxmlformats.org/officeDocument/2006/relationships/image" Target="../media/image6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8671A-7704-4A04-9879-D75598B1A619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241FD-5107-4FE0-B56C-90380DD663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241FD-5107-4FE0-B56C-90380DD66367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B82C3-1D3E-4DA5-B167-1455223AF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A3F65-2FC3-422C-BFF8-6F00E64BE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1EB464-5793-494B-8943-E731FDBA7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EF8C85-33B1-4461-9016-C20F8DFDFE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1B0C88-1B60-4C24-8B69-1D1CF19FB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CEABF1-5EB7-44CA-9FD0-06961B5D97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288EE5-481D-47D8-867A-CB3AF1C76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55A7ED-02D0-4B7C-8C8C-147D77046B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4F3FDB-DB7E-45AD-A7EC-F1D82F67B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9C281-8C7E-4BF7-ABFB-FB3E75511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ABB3E4-F8A0-4D4C-9310-6A49C52356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680F049-EB8E-4089-9E50-9975BDEF8B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13" Type="http://schemas.openxmlformats.org/officeDocument/2006/relationships/oleObject" Target="../embeddings/oleObject50.bin"/><Relationship Id="rId18" Type="http://schemas.openxmlformats.org/officeDocument/2006/relationships/oleObject" Target="../embeddings/oleObject55.bin"/><Relationship Id="rId3" Type="http://schemas.openxmlformats.org/officeDocument/2006/relationships/image" Target="../media/image10.jpeg"/><Relationship Id="rId7" Type="http://schemas.openxmlformats.org/officeDocument/2006/relationships/oleObject" Target="../embeddings/oleObject44.bin"/><Relationship Id="rId12" Type="http://schemas.openxmlformats.org/officeDocument/2006/relationships/oleObject" Target="../embeddings/oleObject49.bin"/><Relationship Id="rId17" Type="http://schemas.openxmlformats.org/officeDocument/2006/relationships/oleObject" Target="../embeddings/oleObject54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53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3.bin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2.bin"/><Relationship Id="rId15" Type="http://schemas.openxmlformats.org/officeDocument/2006/relationships/oleObject" Target="../embeddings/oleObject52.bin"/><Relationship Id="rId10" Type="http://schemas.openxmlformats.org/officeDocument/2006/relationships/oleObject" Target="../embeddings/oleObject47.bin"/><Relationship Id="rId4" Type="http://schemas.openxmlformats.org/officeDocument/2006/relationships/oleObject" Target="../embeddings/oleObject41.bin"/><Relationship Id="rId9" Type="http://schemas.openxmlformats.org/officeDocument/2006/relationships/oleObject" Target="../embeddings/oleObject46.bin"/><Relationship Id="rId14" Type="http://schemas.openxmlformats.org/officeDocument/2006/relationships/oleObject" Target="../embeddings/oleObject5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3" Type="http://schemas.openxmlformats.org/officeDocument/2006/relationships/image" Target="../media/image10.jpeg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8.bin"/><Relationship Id="rId11" Type="http://schemas.openxmlformats.org/officeDocument/2006/relationships/oleObject" Target="../embeddings/oleObject63.bin"/><Relationship Id="rId5" Type="http://schemas.openxmlformats.org/officeDocument/2006/relationships/oleObject" Target="../embeddings/oleObject57.bin"/><Relationship Id="rId10" Type="http://schemas.openxmlformats.org/officeDocument/2006/relationships/oleObject" Target="../embeddings/oleObject62.bin"/><Relationship Id="rId4" Type="http://schemas.openxmlformats.org/officeDocument/2006/relationships/oleObject" Target="../embeddings/oleObject56.bin"/><Relationship Id="rId9" Type="http://schemas.openxmlformats.org/officeDocument/2006/relationships/oleObject" Target="../embeddings/oleObject61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3" Type="http://schemas.openxmlformats.org/officeDocument/2006/relationships/image" Target="../media/image10.jpeg"/><Relationship Id="rId7" Type="http://schemas.openxmlformats.org/officeDocument/2006/relationships/oleObject" Target="../embeddings/oleObject6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6.bin"/><Relationship Id="rId5" Type="http://schemas.openxmlformats.org/officeDocument/2006/relationships/oleObject" Target="../embeddings/oleObject65.bin"/><Relationship Id="rId10" Type="http://schemas.openxmlformats.org/officeDocument/2006/relationships/oleObject" Target="../embeddings/oleObject70.bin"/><Relationship Id="rId4" Type="http://schemas.openxmlformats.org/officeDocument/2006/relationships/oleObject" Target="../embeddings/oleObject64.bin"/><Relationship Id="rId9" Type="http://schemas.openxmlformats.org/officeDocument/2006/relationships/oleObject" Target="../embeddings/oleObject69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6.bin"/><Relationship Id="rId3" Type="http://schemas.openxmlformats.org/officeDocument/2006/relationships/oleObject" Target="../embeddings/oleObject71.bin"/><Relationship Id="rId7" Type="http://schemas.openxmlformats.org/officeDocument/2006/relationships/oleObject" Target="../embeddings/oleObject7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74.bin"/><Relationship Id="rId11" Type="http://schemas.openxmlformats.org/officeDocument/2006/relationships/oleObject" Target="../embeddings/oleObject79.bin"/><Relationship Id="rId5" Type="http://schemas.openxmlformats.org/officeDocument/2006/relationships/oleObject" Target="../embeddings/oleObject73.bin"/><Relationship Id="rId10" Type="http://schemas.openxmlformats.org/officeDocument/2006/relationships/oleObject" Target="../embeddings/oleObject78.bin"/><Relationship Id="rId4" Type="http://schemas.openxmlformats.org/officeDocument/2006/relationships/oleObject" Target="../embeddings/oleObject72.bin"/><Relationship Id="rId9" Type="http://schemas.openxmlformats.org/officeDocument/2006/relationships/oleObject" Target="../embeddings/oleObject77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5.bin"/><Relationship Id="rId13" Type="http://schemas.openxmlformats.org/officeDocument/2006/relationships/oleObject" Target="../embeddings/oleObject90.bin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4.bin"/><Relationship Id="rId12" Type="http://schemas.openxmlformats.org/officeDocument/2006/relationships/oleObject" Target="../embeddings/oleObject8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83.bin"/><Relationship Id="rId11" Type="http://schemas.openxmlformats.org/officeDocument/2006/relationships/oleObject" Target="../embeddings/oleObject88.bin"/><Relationship Id="rId5" Type="http://schemas.openxmlformats.org/officeDocument/2006/relationships/oleObject" Target="../embeddings/oleObject82.bin"/><Relationship Id="rId10" Type="http://schemas.openxmlformats.org/officeDocument/2006/relationships/oleObject" Target="../embeddings/oleObject87.bin"/><Relationship Id="rId4" Type="http://schemas.openxmlformats.org/officeDocument/2006/relationships/oleObject" Target="../embeddings/oleObject81.bin"/><Relationship Id="rId9" Type="http://schemas.openxmlformats.org/officeDocument/2006/relationships/oleObject" Target="../embeddings/oleObject86.bin"/><Relationship Id="rId14" Type="http://schemas.openxmlformats.org/officeDocument/2006/relationships/oleObject" Target="../embeddings/oleObject91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6.bin"/><Relationship Id="rId3" Type="http://schemas.openxmlformats.org/officeDocument/2006/relationships/image" Target="../media/image10.jpeg"/><Relationship Id="rId7" Type="http://schemas.openxmlformats.org/officeDocument/2006/relationships/oleObject" Target="../embeddings/oleObject95.bin"/><Relationship Id="rId12" Type="http://schemas.openxmlformats.org/officeDocument/2006/relationships/oleObject" Target="../embeddings/oleObject10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94.bin"/><Relationship Id="rId11" Type="http://schemas.openxmlformats.org/officeDocument/2006/relationships/oleObject" Target="../embeddings/oleObject99.bin"/><Relationship Id="rId5" Type="http://schemas.openxmlformats.org/officeDocument/2006/relationships/oleObject" Target="../embeddings/oleObject93.bin"/><Relationship Id="rId10" Type="http://schemas.openxmlformats.org/officeDocument/2006/relationships/oleObject" Target="../embeddings/oleObject98.bin"/><Relationship Id="rId4" Type="http://schemas.openxmlformats.org/officeDocument/2006/relationships/oleObject" Target="../embeddings/oleObject92.bin"/><Relationship Id="rId9" Type="http://schemas.openxmlformats.org/officeDocument/2006/relationships/oleObject" Target="../embeddings/oleObject97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5.bin"/><Relationship Id="rId3" Type="http://schemas.openxmlformats.org/officeDocument/2006/relationships/image" Target="../media/image10.jpeg"/><Relationship Id="rId7" Type="http://schemas.openxmlformats.org/officeDocument/2006/relationships/oleObject" Target="../embeddings/oleObject10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03.bin"/><Relationship Id="rId5" Type="http://schemas.openxmlformats.org/officeDocument/2006/relationships/oleObject" Target="../embeddings/oleObject102.bin"/><Relationship Id="rId10" Type="http://schemas.openxmlformats.org/officeDocument/2006/relationships/oleObject" Target="../embeddings/oleObject107.bin"/><Relationship Id="rId4" Type="http://schemas.openxmlformats.org/officeDocument/2006/relationships/oleObject" Target="../embeddings/oleObject101.bin"/><Relationship Id="rId9" Type="http://schemas.openxmlformats.org/officeDocument/2006/relationships/oleObject" Target="../embeddings/oleObject10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3.bin"/><Relationship Id="rId13" Type="http://schemas.openxmlformats.org/officeDocument/2006/relationships/oleObject" Target="../embeddings/oleObject118.bin"/><Relationship Id="rId18" Type="http://schemas.openxmlformats.org/officeDocument/2006/relationships/oleObject" Target="../embeddings/oleObject123.bin"/><Relationship Id="rId3" Type="http://schemas.openxmlformats.org/officeDocument/2006/relationships/oleObject" Target="../embeddings/oleObject108.bin"/><Relationship Id="rId7" Type="http://schemas.openxmlformats.org/officeDocument/2006/relationships/oleObject" Target="../embeddings/oleObject112.bin"/><Relationship Id="rId12" Type="http://schemas.openxmlformats.org/officeDocument/2006/relationships/oleObject" Target="../embeddings/oleObject117.bin"/><Relationship Id="rId17" Type="http://schemas.openxmlformats.org/officeDocument/2006/relationships/oleObject" Target="../embeddings/oleObject12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1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11.bin"/><Relationship Id="rId11" Type="http://schemas.openxmlformats.org/officeDocument/2006/relationships/oleObject" Target="../embeddings/oleObject116.bin"/><Relationship Id="rId5" Type="http://schemas.openxmlformats.org/officeDocument/2006/relationships/oleObject" Target="../embeddings/oleObject110.bin"/><Relationship Id="rId15" Type="http://schemas.openxmlformats.org/officeDocument/2006/relationships/oleObject" Target="../embeddings/oleObject120.bin"/><Relationship Id="rId10" Type="http://schemas.openxmlformats.org/officeDocument/2006/relationships/oleObject" Target="../embeddings/oleObject115.bin"/><Relationship Id="rId4" Type="http://schemas.openxmlformats.org/officeDocument/2006/relationships/oleObject" Target="../embeddings/oleObject109.bin"/><Relationship Id="rId9" Type="http://schemas.openxmlformats.org/officeDocument/2006/relationships/oleObject" Target="../embeddings/oleObject114.bin"/><Relationship Id="rId14" Type="http://schemas.openxmlformats.org/officeDocument/2006/relationships/oleObject" Target="../embeddings/oleObject119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8.bin"/><Relationship Id="rId3" Type="http://schemas.openxmlformats.org/officeDocument/2006/relationships/image" Target="../media/image10.jpeg"/><Relationship Id="rId7" Type="http://schemas.openxmlformats.org/officeDocument/2006/relationships/oleObject" Target="../embeddings/oleObject1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26.bin"/><Relationship Id="rId11" Type="http://schemas.openxmlformats.org/officeDocument/2006/relationships/oleObject" Target="../embeddings/oleObject131.bin"/><Relationship Id="rId5" Type="http://schemas.openxmlformats.org/officeDocument/2006/relationships/oleObject" Target="../embeddings/oleObject125.bin"/><Relationship Id="rId10" Type="http://schemas.openxmlformats.org/officeDocument/2006/relationships/oleObject" Target="../embeddings/oleObject130.bin"/><Relationship Id="rId4" Type="http://schemas.openxmlformats.org/officeDocument/2006/relationships/oleObject" Target="../embeddings/oleObject124.bin"/><Relationship Id="rId9" Type="http://schemas.openxmlformats.org/officeDocument/2006/relationships/oleObject" Target="../embeddings/oleObject129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7.bin"/><Relationship Id="rId3" Type="http://schemas.openxmlformats.org/officeDocument/2006/relationships/oleObject" Target="../embeddings/oleObject132.bin"/><Relationship Id="rId7" Type="http://schemas.openxmlformats.org/officeDocument/2006/relationships/oleObject" Target="../embeddings/oleObject1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35.bin"/><Relationship Id="rId5" Type="http://schemas.openxmlformats.org/officeDocument/2006/relationships/oleObject" Target="../embeddings/oleObject134.bin"/><Relationship Id="rId10" Type="http://schemas.openxmlformats.org/officeDocument/2006/relationships/oleObject" Target="../embeddings/oleObject139.bin"/><Relationship Id="rId4" Type="http://schemas.openxmlformats.org/officeDocument/2006/relationships/oleObject" Target="../embeddings/oleObject133.bin"/><Relationship Id="rId9" Type="http://schemas.openxmlformats.org/officeDocument/2006/relationships/oleObject" Target="../embeddings/oleObject138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5.bin"/><Relationship Id="rId3" Type="http://schemas.openxmlformats.org/officeDocument/2006/relationships/oleObject" Target="../embeddings/oleObject140.bin"/><Relationship Id="rId7" Type="http://schemas.openxmlformats.org/officeDocument/2006/relationships/oleObject" Target="../embeddings/oleObject1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43.bin"/><Relationship Id="rId5" Type="http://schemas.openxmlformats.org/officeDocument/2006/relationships/oleObject" Target="../embeddings/oleObject142.bin"/><Relationship Id="rId10" Type="http://schemas.openxmlformats.org/officeDocument/2006/relationships/oleObject" Target="../embeddings/oleObject147.bin"/><Relationship Id="rId4" Type="http://schemas.openxmlformats.org/officeDocument/2006/relationships/oleObject" Target="../embeddings/oleObject141.bin"/><Relationship Id="rId9" Type="http://schemas.openxmlformats.org/officeDocument/2006/relationships/oleObject" Target="../embeddings/oleObject146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150.bin"/><Relationship Id="rId4" Type="http://schemas.openxmlformats.org/officeDocument/2006/relationships/oleObject" Target="../embeddings/oleObject149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iteach.ru/index.php/%D0%A4%D0%B0%D0%B9%D0%BB:%D0%98%D0%BB%D0%BB%D1%8E%D1%81%D1%82%D1%80%D0%B0%D1%86%D0%B8%D1%8F_%D0%9B%D0%BE%D1%88%D0%B0%D0%B4%D0%B8%D0%BD%D0%BE%D0%B3%D0%BE_%D0%BF%D1%80%D0%B0%D0%B2%D0%B8%D0%BB%D0%B0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4.jpeg"/><Relationship Id="rId4" Type="http://schemas.openxmlformats.org/officeDocument/2006/relationships/image" Target="../media/image15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10.jpeg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1.bin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12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1.bin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0.bin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4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Relationship Id="rId9" Type="http://schemas.openxmlformats.org/officeDocument/2006/relationships/oleObject" Target="../embeddings/oleObject4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223935"/>
            <a:ext cx="9144000" cy="557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  <a:defRPr/>
            </a:pPr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Методы решения </a:t>
            </a:r>
            <a:r>
              <a:rPr lang="ru-RU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тригонометрических </a:t>
            </a:r>
            <a:r>
              <a:rPr lang="ru-RU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уравнений</a:t>
            </a:r>
            <a:endParaRPr lang="en-US" sz="8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11 класс</a:t>
            </a:r>
          </a:p>
          <a:p>
            <a:pPr algn="ctr">
              <a:spcBef>
                <a:spcPct val="20000"/>
              </a:spcBef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Вечерняя школа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>
              <a:spcBef>
                <a:spcPct val="20000"/>
              </a:spcBef>
              <a:defRPr/>
            </a:pPr>
            <a:endParaRPr lang="en-US" sz="8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>
              <a:spcBef>
                <a:spcPct val="20000"/>
              </a:spcBef>
              <a:defRPr/>
            </a:pPr>
            <a:endParaRPr lang="en-US" sz="8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Однородные тригонометрические уравнения</a:t>
            </a:r>
            <a:endParaRPr lang="en-US" sz="2800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470780" y="1124262"/>
            <a:ext cx="8202440" cy="629587"/>
          </a:xfr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2600" dirty="0" smtClean="0"/>
              <a:t>Уравнение вида </a:t>
            </a:r>
            <a:r>
              <a:rPr lang="en-US" sz="26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sin x + b </a:t>
            </a:r>
            <a:r>
              <a:rPr lang="en-US" sz="2600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</a:t>
            </a:r>
            <a:r>
              <a:rPr lang="en-US" sz="26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 = 0 </a:t>
            </a:r>
            <a:r>
              <a:rPr lang="ru-RU" sz="2600" dirty="0" smtClean="0"/>
              <a:t>называют </a:t>
            </a:r>
            <a:r>
              <a:rPr lang="ru-RU" sz="2600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однородным</a:t>
            </a:r>
            <a:r>
              <a:rPr lang="ru-RU" sz="2600" dirty="0" smtClean="0"/>
              <a:t> </a:t>
            </a:r>
            <a:r>
              <a:rPr lang="ru-RU" sz="2600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тригонометрическим уравнением первой степени</a:t>
            </a:r>
            <a:r>
              <a:rPr lang="ru-RU" sz="2600" dirty="0" smtClean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772694" y="1996774"/>
            <a:ext cx="359861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a sin x + b </a:t>
            </a:r>
            <a:r>
              <a:rPr kumimoji="0" lang="en-US" sz="2600" b="0" i="1" u="none" strike="noStrike" kern="0" cap="none" spc="0" normalizeH="0" baseline="0" noProof="0" dirty="0" err="1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cos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 x = 0</a:t>
            </a:r>
            <a:r>
              <a:rPr kumimoji="0" lang="ru-RU" sz="2600" b="0" i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  </a:t>
            </a:r>
            <a:endParaRPr kumimoji="0" lang="en-US" sz="2600" b="0" i="1" u="none" strike="noStrike" kern="0" cap="none" spc="0" normalizeH="0" baseline="0" noProof="0" dirty="0">
              <a:ln>
                <a:noFill/>
              </a:ln>
              <a:uLnTx/>
              <a:uFillTx/>
              <a:latin typeface="Bookman Old Style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6337" y="4341065"/>
            <a:ext cx="8691325" cy="1772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2600" i="1" u="sng" kern="0" dirty="0" smtClean="0">
                <a:solidFill>
                  <a:srgbClr val="5F5F5F"/>
                </a:solidFill>
                <a:latin typeface="Bookman Old Style"/>
              </a:rPr>
              <a:t>З</a:t>
            </a:r>
            <a:r>
              <a:rPr lang="ru-RU" sz="2600" i="1" u="sng" dirty="0" smtClean="0">
                <a:solidFill>
                  <a:srgbClr val="5F5F5F"/>
                </a:solidFill>
                <a:latin typeface="+mn-lt"/>
              </a:rPr>
              <a:t>аме</a:t>
            </a:r>
            <a:r>
              <a:rPr lang="ru-RU" sz="2600" i="1" u="sng" kern="0" dirty="0" smtClean="0">
                <a:solidFill>
                  <a:srgbClr val="5F5F5F"/>
                </a:solidFill>
                <a:latin typeface="Bookman Old Style"/>
              </a:rPr>
              <a:t>чание.</a:t>
            </a:r>
            <a:r>
              <a:rPr lang="ru-RU" sz="2600" i="1" kern="0" dirty="0" smtClean="0">
                <a:solidFill>
                  <a:srgbClr val="5F5F5F"/>
                </a:solidFill>
                <a:latin typeface="Bookman Old Style"/>
              </a:rPr>
              <a:t> </a:t>
            </a:r>
          </a:p>
          <a:p>
            <a:pPr lvl="0">
              <a:spcBef>
                <a:spcPct val="20000"/>
              </a:spcBef>
            </a:pPr>
            <a:r>
              <a:rPr lang="ru-RU" sz="2600" i="1" kern="0" dirty="0" smtClean="0">
                <a:solidFill>
                  <a:srgbClr val="5F5F5F"/>
                </a:solidFill>
                <a:latin typeface="Bookman Old Style"/>
              </a:rPr>
              <a:t>Деление на </a:t>
            </a:r>
            <a:r>
              <a:rPr kumimoji="0" lang="en-US" sz="26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cos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 x </a:t>
            </a:r>
            <a:r>
              <a:rPr lang="ru-RU" sz="2600" i="1" kern="0" dirty="0" smtClean="0">
                <a:solidFill>
                  <a:srgbClr val="5F5F5F"/>
                </a:solidFill>
                <a:latin typeface="Bookman Old Style"/>
              </a:rPr>
              <a:t>допустимо, поскольку решения уравнения </a:t>
            </a:r>
            <a:r>
              <a:rPr kumimoji="0" lang="en-US" sz="26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cos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 x = 0 </a:t>
            </a:r>
            <a:r>
              <a:rPr kumimoji="0" lang="ru-RU" sz="26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Bookman Old Style"/>
                <a:ea typeface="+mn-ea"/>
                <a:cs typeface="+mn-cs"/>
              </a:rPr>
              <a:t>н</a:t>
            </a:r>
            <a:r>
              <a:rPr lang="ru-RU" sz="2600" i="1" kern="0" dirty="0" smtClean="0">
                <a:solidFill>
                  <a:srgbClr val="5F5F5F"/>
                </a:solidFill>
                <a:latin typeface="Bookman Old Style"/>
              </a:rPr>
              <a:t>е являются решениями </a:t>
            </a:r>
            <a:r>
              <a:rPr kumimoji="0" lang="ru-RU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Bookman Old Style"/>
                <a:ea typeface="+mn-ea"/>
                <a:cs typeface="+mn-cs"/>
              </a:rPr>
              <a:t>уравнения </a:t>
            </a:r>
            <a:r>
              <a:rPr lang="en-US" sz="2600" i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</a:t>
            </a:r>
            <a:r>
              <a:rPr lang="en-US" sz="2600" i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sin x + b </a:t>
            </a:r>
            <a:r>
              <a:rPr lang="en-US" sz="2600" i="1" dirty="0" err="1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cos</a:t>
            </a:r>
            <a:r>
              <a:rPr lang="en-US" sz="2600" i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x = </a:t>
            </a:r>
            <a:r>
              <a:rPr lang="en-US" sz="2600" i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0</a:t>
            </a:r>
            <a:r>
              <a:rPr kumimoji="0" lang="ru-RU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Bookman Old Style"/>
                <a:ea typeface="+mn-ea"/>
                <a:cs typeface="+mn-cs"/>
              </a:rPr>
              <a:t>.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491335" y="1955550"/>
            <a:ext cx="0" cy="59752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6590043" y="1982377"/>
            <a:ext cx="118173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2600" b="0" i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: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 </a:t>
            </a:r>
            <a:r>
              <a:rPr kumimoji="0" lang="en-US" sz="2600" b="0" i="1" u="none" strike="noStrike" kern="0" cap="none" spc="0" normalizeH="0" baseline="0" noProof="0" dirty="0" err="1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cos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 x</a:t>
            </a:r>
            <a:endParaRPr lang="ru-RU" sz="2600" i="1" kern="0" dirty="0" smtClean="0">
              <a:latin typeface="Bookman Old Style"/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2516217" y="2556579"/>
            <a:ext cx="4111565" cy="836207"/>
            <a:chOff x="2906161" y="2375510"/>
            <a:chExt cx="4111565" cy="836207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2906161" y="2375510"/>
              <a:ext cx="4019739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>
                <a:spcBef>
                  <a:spcPct val="20000"/>
                </a:spcBef>
              </a:pPr>
              <a:r>
                <a:rPr kumimoji="0" lang="en-US" sz="2600" b="0" i="1" u="none" strike="noStrike" kern="0" cap="none" spc="0" normalizeH="0" baseline="0" noProof="0" dirty="0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a sin x</a:t>
              </a:r>
              <a:r>
                <a:rPr kumimoji="0" lang="en-US" sz="2600" b="0" i="1" u="none" strike="noStrike" kern="0" cap="none" spc="0" normalizeH="0" noProof="0" dirty="0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   </a:t>
              </a:r>
              <a:r>
                <a:rPr kumimoji="0" lang="en-US" sz="2600" b="0" i="1" u="none" strike="noStrike" kern="0" cap="none" spc="0" normalizeH="0" baseline="0" noProof="0" dirty="0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 b </a:t>
              </a:r>
              <a:r>
                <a:rPr kumimoji="0" lang="en-US" sz="2600" b="0" i="1" u="none" strike="noStrike" kern="0" cap="none" spc="0" normalizeH="0" baseline="0" noProof="0" dirty="0" err="1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cos</a:t>
              </a:r>
              <a:r>
                <a:rPr kumimoji="0" lang="en-US" sz="2600" b="0" i="1" u="none" strike="noStrike" kern="0" cap="none" spc="0" normalizeH="0" baseline="0" noProof="0" dirty="0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 x         0 </a:t>
              </a:r>
              <a:r>
                <a:rPr kumimoji="0" lang="en-US" sz="2600" b="0" i="1" u="none" strike="noStrike" kern="0" cap="none" spc="0" normalizeH="0" noProof="0" dirty="0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   </a:t>
              </a:r>
              <a:r>
                <a:rPr kumimoji="0" lang="ru-RU" sz="2600" b="0" i="1" u="none" strike="noStrike" kern="0" cap="none" spc="0" normalizeH="0" baseline="0" noProof="0" dirty="0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  </a:t>
              </a:r>
              <a:endParaRPr kumimoji="0" lang="en-US" sz="2600" b="0" i="1" u="none" strike="noStrike" kern="0" cap="none" spc="0" normalizeH="0" baseline="0" noProof="0" dirty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2958095" y="2719274"/>
              <a:ext cx="982961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0" lang="en-US" sz="2600" b="0" i="1" u="none" strike="noStrike" kern="0" cap="none" spc="0" normalizeH="0" baseline="0" noProof="0" dirty="0" err="1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cos</a:t>
              </a:r>
              <a:r>
                <a:rPr kumimoji="0" lang="en-US" sz="2600" b="0" i="1" u="none" strike="noStrike" kern="0" cap="none" spc="0" normalizeH="0" baseline="0" noProof="0" dirty="0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 x</a:t>
              </a:r>
              <a:endParaRPr lang="ru-RU" sz="2600" i="1" kern="0" dirty="0" smtClean="0">
                <a:latin typeface="Bookman Old Style"/>
              </a:endParaRPr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2933322" y="2842788"/>
              <a:ext cx="115884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Прямоугольник 15"/>
            <p:cNvSpPr/>
            <p:nvPr/>
          </p:nvSpPr>
          <p:spPr>
            <a:xfrm>
              <a:off x="4045554" y="2596913"/>
              <a:ext cx="38504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i="1" kern="0" dirty="0">
                  <a:latin typeface="Bookman Old Style"/>
                </a:rPr>
                <a:t>+</a:t>
              </a:r>
              <a:endParaRPr lang="ru-RU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4450407" y="2708712"/>
              <a:ext cx="982961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0" lang="en-US" sz="2600" b="0" i="1" u="none" strike="noStrike" kern="0" cap="none" spc="0" normalizeH="0" baseline="0" noProof="0" dirty="0" err="1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cos</a:t>
              </a:r>
              <a:r>
                <a:rPr kumimoji="0" lang="en-US" sz="2600" b="0" i="1" u="none" strike="noStrike" kern="0" cap="none" spc="0" normalizeH="0" baseline="0" noProof="0" dirty="0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 x</a:t>
              </a:r>
              <a:endParaRPr lang="ru-RU" sz="2600" i="1" kern="0" dirty="0" smtClean="0">
                <a:latin typeface="Bookman Old Style"/>
              </a:endParaRPr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>
              <a:off x="4425634" y="2832226"/>
              <a:ext cx="115884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Прямоугольник 18"/>
            <p:cNvSpPr/>
            <p:nvPr/>
          </p:nvSpPr>
          <p:spPr>
            <a:xfrm>
              <a:off x="5621627" y="2569815"/>
              <a:ext cx="38504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i="1" kern="0" dirty="0" smtClean="0">
                  <a:latin typeface="Bookman Old Style"/>
                </a:rPr>
                <a:t>=</a:t>
              </a:r>
              <a:endParaRPr lang="ru-RU" dirty="0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6034765" y="2708712"/>
              <a:ext cx="982961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0" lang="en-US" sz="2600" b="0" i="1" u="none" strike="noStrike" kern="0" cap="none" spc="0" normalizeH="0" baseline="0" noProof="0" dirty="0" err="1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cos</a:t>
              </a:r>
              <a:r>
                <a:rPr kumimoji="0" lang="en-US" sz="2600" b="0" i="1" u="none" strike="noStrike" kern="0" cap="none" spc="0" normalizeH="0" baseline="0" noProof="0" dirty="0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 x</a:t>
              </a:r>
              <a:endParaRPr lang="ru-RU" sz="2600" i="1" kern="0" dirty="0" smtClean="0">
                <a:latin typeface="Bookman Old Style"/>
              </a:endParaRP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6009992" y="2832226"/>
              <a:ext cx="888749" cy="150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Прямоугольник 23"/>
          <p:cNvSpPr/>
          <p:nvPr/>
        </p:nvSpPr>
        <p:spPr>
          <a:xfrm>
            <a:off x="2772694" y="3391008"/>
            <a:ext cx="359861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a </a:t>
            </a:r>
            <a:r>
              <a:rPr lang="en-US" sz="2600" i="1" kern="0" noProof="0" dirty="0" err="1" smtClean="0">
                <a:latin typeface="Bookman Old Style"/>
              </a:rPr>
              <a:t>tg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 x + b = 0</a:t>
            </a:r>
            <a:r>
              <a:rPr kumimoji="0" lang="ru-RU" sz="2600" b="0" i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  </a:t>
            </a:r>
            <a:endParaRPr kumimoji="0" lang="en-US" sz="2600" b="0" i="1" u="none" strike="noStrike" kern="0" cap="none" spc="0" normalizeH="0" baseline="0" noProof="0" dirty="0">
              <a:ln>
                <a:noFill/>
              </a:ln>
              <a:uLnTx/>
              <a:uFillTx/>
              <a:latin typeface="Bookman Old Style"/>
              <a:ea typeface="+mn-ea"/>
              <a:cs typeface="+mn-cs"/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3639492" y="3819271"/>
            <a:ext cx="1865015" cy="847037"/>
            <a:chOff x="3874882" y="3565773"/>
            <a:chExt cx="1865015" cy="847037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3874882" y="3733531"/>
              <a:ext cx="1865015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>
                <a:spcBef>
                  <a:spcPct val="20000"/>
                </a:spcBef>
              </a:pPr>
              <a:r>
                <a:rPr lang="en-US" sz="2600" i="1" kern="0" noProof="0" dirty="0" err="1" smtClean="0">
                  <a:latin typeface="Bookman Old Style"/>
                </a:rPr>
                <a:t>tg</a:t>
              </a:r>
              <a:r>
                <a:rPr kumimoji="0" lang="en-US" sz="2600" b="0" i="1" u="none" strike="noStrike" kern="0" cap="none" spc="0" normalizeH="0" baseline="0" noProof="0" dirty="0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 x = – </a:t>
              </a:r>
              <a:r>
                <a:rPr kumimoji="0" lang="ru-RU" sz="2600" b="0" i="1" u="none" strike="noStrike" kern="0" cap="none" spc="0" normalizeH="0" baseline="0" noProof="0" dirty="0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  </a:t>
              </a:r>
              <a:endParaRPr kumimoji="0" lang="en-US" sz="2600" b="0" i="1" u="none" strike="noStrike" kern="0" cap="none" spc="0" normalizeH="0" baseline="0" noProof="0" dirty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5164124" y="3920367"/>
              <a:ext cx="391454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0" lang="en-US" sz="2600" b="0" i="1" u="none" strike="noStrike" kern="0" cap="none" spc="0" normalizeH="0" baseline="0" noProof="0" dirty="0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a</a:t>
              </a:r>
              <a:endParaRPr lang="ru-RU" sz="2600" i="1" kern="0" dirty="0" smtClean="0">
                <a:latin typeface="Bookman Old Style"/>
              </a:endParaRPr>
            </a:p>
          </p:txBody>
        </p:sp>
        <p:cxnSp>
          <p:nvCxnSpPr>
            <p:cNvPr id="27" name="Прямая соединительная линия 26"/>
            <p:cNvCxnSpPr/>
            <p:nvPr/>
          </p:nvCxnSpPr>
          <p:spPr>
            <a:xfrm>
              <a:off x="5205743" y="4010686"/>
              <a:ext cx="33497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Прямоугольник 30"/>
            <p:cNvSpPr/>
            <p:nvPr/>
          </p:nvSpPr>
          <p:spPr>
            <a:xfrm>
              <a:off x="5198829" y="3565773"/>
              <a:ext cx="391454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0" lang="en-US" sz="2600" b="0" i="1" u="none" strike="noStrike" kern="0" cap="none" spc="0" normalizeH="0" baseline="0" noProof="0" dirty="0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b</a:t>
              </a:r>
              <a:endParaRPr lang="ru-RU" sz="2600" i="1" kern="0" dirty="0" smtClean="0">
                <a:latin typeface="Bookman Old Style"/>
              </a:endParaRPr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  <p:bldP spid="4" grpId="0"/>
      <p:bldP spid="6" grpId="0"/>
      <p:bldP spid="10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5971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Однородные тригонометрические уравнения</a:t>
            </a:r>
            <a:endParaRPr lang="en-US" sz="2800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25509" y="2113613"/>
            <a:ext cx="609298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2600" i="1" kern="0" dirty="0" smtClean="0">
                <a:latin typeface="Bookman Old Style"/>
              </a:rPr>
              <a:t>a sin</a:t>
            </a:r>
            <a:r>
              <a:rPr lang="ru-RU" sz="2600" i="1" kern="0" baseline="30000" dirty="0" smtClean="0">
                <a:latin typeface="Bookman Old Style"/>
              </a:rPr>
              <a:t>2</a:t>
            </a:r>
            <a:r>
              <a:rPr lang="en-US" sz="2600" i="1" kern="0" dirty="0" smtClean="0">
                <a:latin typeface="Bookman Old Style"/>
              </a:rPr>
              <a:t>x + b sin x </a:t>
            </a:r>
            <a:r>
              <a:rPr lang="en-US" sz="2600" i="1" kern="0" dirty="0" err="1" smtClean="0">
                <a:latin typeface="Bookman Old Style"/>
              </a:rPr>
              <a:t>cos</a:t>
            </a:r>
            <a:r>
              <a:rPr lang="en-US" sz="2600" i="1" kern="0" dirty="0" smtClean="0">
                <a:latin typeface="Bookman Old Style"/>
              </a:rPr>
              <a:t> x + c cos</a:t>
            </a:r>
            <a:r>
              <a:rPr lang="en-US" sz="2600" i="1" kern="0" baseline="30000" dirty="0" smtClean="0">
                <a:latin typeface="Bookman Old Style"/>
              </a:rPr>
              <a:t>2</a:t>
            </a:r>
            <a:r>
              <a:rPr lang="en-US" sz="2600" i="1" kern="0" dirty="0" smtClean="0">
                <a:latin typeface="Bookman Old Style"/>
              </a:rPr>
              <a:t>x = 0</a:t>
            </a:r>
            <a:endParaRPr kumimoji="0" lang="en-US" sz="2600" b="0" i="1" u="none" strike="noStrike" kern="0" cap="none" spc="0" normalizeH="0" baseline="0" noProof="0" dirty="0">
              <a:ln>
                <a:noFill/>
              </a:ln>
              <a:uLnTx/>
              <a:uFillTx/>
              <a:latin typeface="Bookman Old Style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2344" y="854439"/>
            <a:ext cx="8519311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kumimoji="0" lang="ru-RU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Bookman Old Style"/>
                <a:ea typeface="+mn-ea"/>
                <a:cs typeface="+mn-cs"/>
              </a:rPr>
              <a:t>Уравнение вида 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a sin</a:t>
            </a:r>
            <a:r>
              <a:rPr kumimoji="0" lang="ru-RU" sz="2600" b="0" i="1" u="none" strike="noStrike" kern="0" cap="none" spc="0" normalizeH="0" baseline="3000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2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x + b sin x </a:t>
            </a:r>
            <a:r>
              <a:rPr kumimoji="0" lang="en-US" sz="26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cos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 x + c cos</a:t>
            </a:r>
            <a:r>
              <a:rPr kumimoji="0" lang="en-US" sz="2600" b="0" i="1" u="none" strike="noStrike" kern="0" cap="none" spc="0" normalizeH="0" baseline="3000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2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x = 0</a:t>
            </a:r>
            <a:r>
              <a:rPr kumimoji="0" lang="ru-RU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 </a:t>
            </a:r>
            <a:r>
              <a:rPr kumimoji="0" lang="ru-RU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Bookman Old Style"/>
                <a:ea typeface="+mn-ea"/>
                <a:cs typeface="+mn-cs"/>
              </a:rPr>
              <a:t>называют </a:t>
            </a:r>
            <a:r>
              <a:rPr kumimoji="0" lang="ru-RU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однородным</a:t>
            </a:r>
            <a:r>
              <a:rPr kumimoji="0" lang="ru-RU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Bookman Old Style"/>
                <a:ea typeface="+mn-ea"/>
                <a:cs typeface="+mn-cs"/>
              </a:rPr>
              <a:t> </a:t>
            </a:r>
            <a:r>
              <a:rPr lang="ru-RU" sz="2600" i="1" kern="0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</a:rPr>
              <a:t>тригонометрическим уравнением второй степени</a:t>
            </a:r>
            <a:r>
              <a:rPr kumimoji="0" lang="ru-RU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Bookman Old Style"/>
                <a:ea typeface="+mn-ea"/>
                <a:cs typeface="+mn-cs"/>
              </a:rPr>
              <a:t>.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7677339" y="1774480"/>
            <a:ext cx="0" cy="59752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7776047" y="1801307"/>
            <a:ext cx="122020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2600" b="0" i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: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 </a:t>
            </a:r>
            <a:r>
              <a:rPr kumimoji="0" lang="en-US" sz="2600" b="0" i="1" u="none" strike="noStrike" kern="0" cap="none" spc="0" normalizeH="0" baseline="0" noProof="0" dirty="0" err="1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cos</a:t>
            </a:r>
            <a:r>
              <a:rPr kumimoji="0" lang="ru-RU" sz="2600" b="0" i="1" u="none" strike="noStrike" kern="0" cap="none" spc="0" normalizeH="0" baseline="3000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2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x</a:t>
            </a:r>
            <a:endParaRPr lang="ru-RU" sz="2600" i="1" kern="0" dirty="0" smtClean="0">
              <a:latin typeface="Bookman Old Style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772694" y="3291420"/>
            <a:ext cx="359861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a </a:t>
            </a:r>
            <a:r>
              <a:rPr lang="en-US" sz="2600" i="1" kern="0" noProof="0" dirty="0" smtClean="0">
                <a:latin typeface="Bookman Old Style"/>
              </a:rPr>
              <a:t>tg</a:t>
            </a:r>
            <a:r>
              <a:rPr lang="en-US" sz="2600" i="1" kern="0" baseline="30000" noProof="0" dirty="0" smtClean="0">
                <a:latin typeface="Bookman Old Style"/>
              </a:rPr>
              <a:t>2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x + b </a:t>
            </a:r>
            <a:r>
              <a:rPr kumimoji="0" lang="en-US" sz="2600" b="0" i="1" u="none" strike="noStrike" kern="0" cap="none" spc="0" normalizeH="0" baseline="0" noProof="0" dirty="0" err="1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tg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 x + c = 0</a:t>
            </a:r>
            <a:r>
              <a:rPr kumimoji="0" lang="ru-RU" sz="2600" b="0" i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  </a:t>
            </a:r>
            <a:endParaRPr kumimoji="0" lang="en-US" sz="2600" b="0" i="1" u="none" strike="noStrike" kern="0" cap="none" spc="0" normalizeH="0" baseline="0" noProof="0" dirty="0">
              <a:ln>
                <a:noFill/>
              </a:ln>
              <a:uLnTx/>
              <a:uFillTx/>
              <a:latin typeface="Bookman Old Style"/>
              <a:ea typeface="+mn-ea"/>
              <a:cs typeface="+mn-cs"/>
            </a:endParaRPr>
          </a:p>
        </p:txBody>
      </p:sp>
      <p:grpSp>
        <p:nvGrpSpPr>
          <p:cNvPr id="42" name="Группа 41"/>
          <p:cNvGrpSpPr/>
          <p:nvPr/>
        </p:nvGrpSpPr>
        <p:grpSpPr>
          <a:xfrm>
            <a:off x="986828" y="2357403"/>
            <a:ext cx="7170343" cy="907126"/>
            <a:chOff x="615636" y="2375510"/>
            <a:chExt cx="7170343" cy="907126"/>
          </a:xfrm>
        </p:grpSpPr>
        <p:grpSp>
          <p:nvGrpSpPr>
            <p:cNvPr id="2" name="Группа 22"/>
            <p:cNvGrpSpPr/>
            <p:nvPr/>
          </p:nvGrpSpPr>
          <p:grpSpPr>
            <a:xfrm>
              <a:off x="615636" y="2375510"/>
              <a:ext cx="7170343" cy="907126"/>
              <a:chOff x="615636" y="2375510"/>
              <a:chExt cx="7170343" cy="907126"/>
            </a:xfrm>
          </p:grpSpPr>
          <p:sp>
            <p:nvSpPr>
              <p:cNvPr id="11" name="Прямоугольник 10"/>
              <p:cNvSpPr/>
              <p:nvPr/>
            </p:nvSpPr>
            <p:spPr>
              <a:xfrm>
                <a:off x="615636" y="2375510"/>
                <a:ext cx="7170343" cy="492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spcBef>
                    <a:spcPct val="20000"/>
                  </a:spcBef>
                </a:pPr>
                <a:r>
                  <a:rPr kumimoji="0" lang="en-US" sz="2600" b="0" i="1" u="none" strike="noStrike" kern="0" cap="none" spc="0" normalizeH="0" baseline="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a sin</a:t>
                </a:r>
                <a:r>
                  <a:rPr kumimoji="0" lang="ru-RU" sz="2600" b="0" i="1" u="none" strike="noStrike" kern="0" cap="none" spc="0" normalizeH="0" baseline="3000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2</a:t>
                </a:r>
                <a:r>
                  <a:rPr kumimoji="0" lang="en-US" sz="2600" b="0" i="1" u="none" strike="noStrike" kern="0" cap="none" spc="0" normalizeH="0" baseline="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x  </a:t>
                </a:r>
                <a:r>
                  <a:rPr kumimoji="0" lang="en-US" sz="2600" b="0" i="1" u="none" strike="noStrike" kern="0" cap="none" spc="0" normalizeH="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   </a:t>
                </a:r>
                <a:r>
                  <a:rPr kumimoji="0" lang="en-US" sz="2600" b="0" i="1" u="none" strike="noStrike" kern="0" cap="none" spc="0" normalizeH="0" baseline="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 b sin x </a:t>
                </a:r>
                <a:r>
                  <a:rPr kumimoji="0" lang="en-US" sz="2600" b="0" i="1" u="none" strike="noStrike" kern="0" cap="none" spc="0" normalizeH="0" baseline="0" noProof="0" dirty="0" err="1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cos</a:t>
                </a:r>
                <a:r>
                  <a:rPr kumimoji="0" lang="en-US" sz="2600" b="0" i="1" u="none" strike="noStrike" kern="0" cap="none" spc="0" normalizeH="0" baseline="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 x</a:t>
                </a:r>
                <a:r>
                  <a:rPr kumimoji="0" lang="en-US" sz="2600" b="0" i="1" u="none" strike="noStrike" kern="0" cap="none" spc="0" normalizeH="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      c cos</a:t>
                </a:r>
                <a:r>
                  <a:rPr kumimoji="0" lang="en-US" sz="2600" b="0" i="1" u="none" strike="noStrike" kern="0" cap="none" spc="0" normalizeH="0" baseline="3000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2</a:t>
                </a:r>
                <a:r>
                  <a:rPr kumimoji="0" lang="en-US" sz="2600" b="0" i="1" u="none" strike="noStrike" kern="0" cap="none" spc="0" normalizeH="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x         0</a:t>
                </a:r>
                <a:endParaRPr kumimoji="0" lang="en-US" sz="2600" b="0" i="1" u="none" strike="noStrike" kern="0" cap="none" spc="0" normalizeH="0" baseline="0" noProof="0" dirty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endParaRPr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712835" y="2773594"/>
                <a:ext cx="1021433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0" lang="en-US" sz="2600" b="0" i="1" u="none" strike="noStrike" kern="0" cap="none" spc="0" normalizeH="0" baseline="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cos</a:t>
                </a:r>
                <a:r>
                  <a:rPr kumimoji="0" lang="en-US" sz="2600" b="0" i="1" u="none" strike="noStrike" kern="0" cap="none" spc="0" normalizeH="0" baseline="3000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2</a:t>
                </a:r>
                <a:r>
                  <a:rPr kumimoji="0" lang="en-US" sz="2600" b="0" i="1" u="none" strike="noStrike" kern="0" cap="none" spc="0" normalizeH="0" baseline="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x</a:t>
                </a:r>
                <a:endParaRPr lang="ru-RU" sz="2600" i="1" kern="0" dirty="0" smtClean="0">
                  <a:latin typeface="Bookman Old Style"/>
                </a:endParaRPr>
              </a:p>
            </p:txBody>
          </p:sp>
          <p:cxnSp>
            <p:nvCxnSpPr>
              <p:cNvPr id="13" name="Прямая соединительная линия 12"/>
              <p:cNvCxnSpPr/>
              <p:nvPr/>
            </p:nvCxnSpPr>
            <p:spPr>
              <a:xfrm>
                <a:off x="688062" y="2815628"/>
                <a:ext cx="115884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Прямоугольник 15"/>
              <p:cNvSpPr/>
              <p:nvPr/>
            </p:nvSpPr>
            <p:spPr>
              <a:xfrm>
                <a:off x="1899883" y="2587859"/>
                <a:ext cx="385042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600" i="1" kern="0" dirty="0">
                    <a:latin typeface="Bookman Old Style"/>
                  </a:rPr>
                  <a:t>+</a:t>
                </a:r>
                <a:endParaRPr lang="ru-RU" dirty="0"/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>
                <a:off x="2730249" y="2753979"/>
                <a:ext cx="1021433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0" lang="en-US" sz="2600" b="0" i="1" u="none" strike="noStrike" kern="0" cap="none" spc="0" normalizeH="0" baseline="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cos</a:t>
                </a:r>
                <a:r>
                  <a:rPr kumimoji="0" lang="en-US" sz="2600" b="0" i="1" u="none" strike="noStrike" kern="0" cap="none" spc="0" normalizeH="0" baseline="3000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2</a:t>
                </a:r>
                <a:r>
                  <a:rPr kumimoji="0" lang="en-US" sz="2600" b="0" i="1" u="none" strike="noStrike" kern="0" cap="none" spc="0" normalizeH="0" baseline="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x</a:t>
                </a:r>
                <a:endParaRPr lang="ru-RU" sz="2600" i="1" kern="0" dirty="0" smtClean="0">
                  <a:latin typeface="Bookman Old Style"/>
                </a:endParaRPr>
              </a:p>
            </p:txBody>
          </p:sp>
          <p:cxnSp>
            <p:nvCxnSpPr>
              <p:cNvPr id="18" name="Прямая соединительная линия 17"/>
              <p:cNvCxnSpPr/>
              <p:nvPr/>
            </p:nvCxnSpPr>
            <p:spPr>
              <a:xfrm flipV="1">
                <a:off x="2370496" y="2824681"/>
                <a:ext cx="1938953" cy="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Прямоугольник 18"/>
              <p:cNvSpPr/>
              <p:nvPr/>
            </p:nvSpPr>
            <p:spPr>
              <a:xfrm>
                <a:off x="6065246" y="2603356"/>
                <a:ext cx="385042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600" i="1" kern="0" dirty="0" smtClean="0">
                    <a:latin typeface="Bookman Old Style"/>
                  </a:rPr>
                  <a:t>=</a:t>
                </a:r>
                <a:endParaRPr lang="ru-RU" dirty="0"/>
              </a:p>
            </p:txBody>
          </p:sp>
          <p:sp>
            <p:nvSpPr>
              <p:cNvPr id="20" name="Прямоугольник 19"/>
              <p:cNvSpPr/>
              <p:nvPr/>
            </p:nvSpPr>
            <p:spPr>
              <a:xfrm>
                <a:off x="4975509" y="2790193"/>
                <a:ext cx="1021433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0" lang="en-US" sz="2600" b="0" i="1" u="none" strike="noStrike" kern="0" cap="none" spc="0" normalizeH="0" baseline="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cos</a:t>
                </a:r>
                <a:r>
                  <a:rPr kumimoji="0" lang="en-US" sz="2600" b="0" i="1" u="none" strike="noStrike" kern="0" cap="none" spc="0" normalizeH="0" baseline="3000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2</a:t>
                </a:r>
                <a:r>
                  <a:rPr kumimoji="0" lang="en-US" sz="2600" b="0" i="1" u="none" strike="noStrike" kern="0" cap="none" spc="0" normalizeH="0" baseline="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x</a:t>
                </a:r>
                <a:endParaRPr lang="ru-RU" sz="2600" i="1" kern="0" dirty="0" smtClean="0">
                  <a:latin typeface="Bookman Old Style"/>
                </a:endParaRPr>
              </a:p>
            </p:txBody>
          </p:sp>
          <p:cxnSp>
            <p:nvCxnSpPr>
              <p:cNvPr id="21" name="Прямая соединительная линия 20"/>
              <p:cNvCxnSpPr/>
              <p:nvPr/>
            </p:nvCxnSpPr>
            <p:spPr>
              <a:xfrm>
                <a:off x="4916032" y="2851842"/>
                <a:ext cx="111357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Прямоугольник 31"/>
            <p:cNvSpPr/>
            <p:nvPr/>
          </p:nvSpPr>
          <p:spPr>
            <a:xfrm>
              <a:off x="4379479" y="2604457"/>
              <a:ext cx="38504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i="1" kern="0" dirty="0">
                  <a:latin typeface="Bookman Old Style"/>
                </a:rPr>
                <a:t>+</a:t>
              </a:r>
              <a:endParaRPr lang="ru-RU" dirty="0"/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6540249" y="2788684"/>
              <a:ext cx="102143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0" lang="en-US" sz="2600" b="0" i="1" u="none" strike="noStrike" kern="0" cap="none" spc="0" normalizeH="0" baseline="0" noProof="0" dirty="0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cos</a:t>
              </a:r>
              <a:r>
                <a:rPr kumimoji="0" lang="en-US" sz="2600" b="0" i="1" u="none" strike="noStrike" kern="0" cap="none" spc="0" normalizeH="0" baseline="30000" noProof="0" dirty="0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2</a:t>
              </a:r>
              <a:r>
                <a:rPr kumimoji="0" lang="en-US" sz="2600" b="0" i="1" u="none" strike="noStrike" kern="0" cap="none" spc="0" normalizeH="0" baseline="0" noProof="0" dirty="0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x</a:t>
              </a:r>
              <a:endParaRPr lang="ru-RU" sz="2600" i="1" kern="0" dirty="0" smtClean="0">
                <a:latin typeface="Bookman Old Style"/>
              </a:endParaRPr>
            </a:p>
          </p:txBody>
        </p:sp>
        <p:cxnSp>
          <p:nvCxnSpPr>
            <p:cNvPr id="40" name="Прямая соединительная линия 39"/>
            <p:cNvCxnSpPr/>
            <p:nvPr/>
          </p:nvCxnSpPr>
          <p:spPr>
            <a:xfrm>
              <a:off x="6480772" y="2850333"/>
              <a:ext cx="111357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Прямоугольник 42"/>
          <p:cNvSpPr/>
          <p:nvPr/>
        </p:nvSpPr>
        <p:spPr>
          <a:xfrm>
            <a:off x="0" y="3788804"/>
            <a:ext cx="9144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ru-RU" sz="2600" i="1" kern="0" dirty="0" smtClean="0">
                <a:solidFill>
                  <a:srgbClr val="5F5F5F"/>
                </a:solidFill>
                <a:latin typeface="Bookman Old Style"/>
              </a:rPr>
              <a:t>Далее, вводим новую переменную </a:t>
            </a:r>
            <a:r>
              <a:rPr kumimoji="0" lang="en-US" sz="26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tg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 x  = t</a:t>
            </a:r>
            <a:r>
              <a:rPr lang="ru-RU" sz="2600" i="1" kern="0" noProof="0" dirty="0" smtClean="0">
                <a:solidFill>
                  <a:srgbClr val="5F5F5F"/>
                </a:solidFill>
                <a:latin typeface="Bookman Old Style"/>
              </a:rPr>
              <a:t> и решаем методом замены переменной</a:t>
            </a:r>
            <a:r>
              <a:rPr kumimoji="0" lang="ru-RU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Bookman Old Style"/>
                <a:ea typeface="+mn-ea"/>
                <a:cs typeface="+mn-cs"/>
              </a:rPr>
              <a:t>.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0" y="4757525"/>
            <a:ext cx="9144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0"/>
              </a:spcBef>
            </a:pPr>
            <a:r>
              <a:rPr lang="ru-RU" sz="2600" i="1" u="sng" kern="0" dirty="0" smtClean="0">
                <a:solidFill>
                  <a:srgbClr val="5F5F5F"/>
                </a:solidFill>
                <a:latin typeface="Bookman Old Style"/>
              </a:rPr>
              <a:t>З</a:t>
            </a:r>
            <a:r>
              <a:rPr lang="ru-RU" sz="2600" i="1" u="sng" dirty="0" smtClean="0">
                <a:solidFill>
                  <a:srgbClr val="5F5F5F"/>
                </a:solidFill>
                <a:latin typeface="+mn-lt"/>
              </a:rPr>
              <a:t>аме</a:t>
            </a:r>
            <a:r>
              <a:rPr lang="ru-RU" sz="2600" i="1" u="sng" kern="0" dirty="0" smtClean="0">
                <a:solidFill>
                  <a:srgbClr val="5F5F5F"/>
                </a:solidFill>
                <a:latin typeface="Bookman Old Style"/>
              </a:rPr>
              <a:t>чание.</a:t>
            </a:r>
            <a:r>
              <a:rPr lang="ru-RU" sz="2600" i="1" kern="0" dirty="0" smtClean="0">
                <a:solidFill>
                  <a:srgbClr val="5F5F5F"/>
                </a:solidFill>
                <a:latin typeface="Bookman Old Style"/>
              </a:rPr>
              <a:t> Если в данном уравнении </a:t>
            </a:r>
            <a:r>
              <a:rPr kumimoji="0" lang="ru-RU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а = 0 </a:t>
            </a:r>
            <a:r>
              <a:rPr lang="ru-RU" sz="2600" i="1" kern="0" dirty="0">
                <a:solidFill>
                  <a:srgbClr val="5F5F5F"/>
                </a:solidFill>
                <a:latin typeface="Bookman Old Style"/>
              </a:rPr>
              <a:t>или</a:t>
            </a:r>
            <a:r>
              <a:rPr kumimoji="0" lang="ru-RU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 с = 0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 </a:t>
            </a:r>
            <a:r>
              <a:rPr lang="ru-RU" sz="2600" i="1" kern="0" dirty="0" smtClean="0">
                <a:solidFill>
                  <a:srgbClr val="5F5F5F"/>
                </a:solidFill>
                <a:latin typeface="Bookman Old Style"/>
              </a:rPr>
              <a:t>то, уравнение решается методом разложения </a:t>
            </a:r>
          </a:p>
          <a:p>
            <a:pPr lvl="0">
              <a:spcBef>
                <a:spcPts val="0"/>
              </a:spcBef>
            </a:pPr>
            <a:r>
              <a:rPr lang="ru-RU" sz="2600" i="1" kern="0" dirty="0" smtClean="0">
                <a:solidFill>
                  <a:srgbClr val="5F5F5F"/>
                </a:solidFill>
                <a:latin typeface="Bookman Old Style"/>
              </a:rPr>
              <a:t>на множители.</a:t>
            </a:r>
            <a:endParaRPr kumimoji="0" lang="ru-RU" sz="2600" b="0" i="1" u="none" strike="noStrike" kern="0" cap="none" spc="0" normalizeH="0" baseline="0" noProof="0" dirty="0" smtClean="0">
              <a:ln>
                <a:noFill/>
              </a:ln>
              <a:solidFill>
                <a:srgbClr val="5F5F5F"/>
              </a:solidFill>
              <a:effectLst/>
              <a:uLnTx/>
              <a:uFillTx/>
              <a:latin typeface="Bookman Old Style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0" grpId="0"/>
      <p:bldP spid="24" grpId="0"/>
      <p:bldP spid="43" grpId="0"/>
      <p:bldP spid="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0" y="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380246" y="823269"/>
          <a:ext cx="2368550" cy="309563"/>
        </p:xfrm>
        <a:graphic>
          <a:graphicData uri="http://schemas.openxmlformats.org/presentationml/2006/ole">
            <p:oleObj spid="_x0000_s99349" name="Формула" r:id="rId4" imgW="1371600" imgH="177480" progId="Equation.3">
              <p:embed/>
            </p:oleObj>
          </a:graphicData>
        </a:graphic>
      </p:graphicFrame>
      <p:graphicFrame>
        <p:nvGraphicFramePr>
          <p:cNvPr id="29" name="Object 2"/>
          <p:cNvGraphicFramePr>
            <a:graphicFrameLocks noChangeAspect="1"/>
          </p:cNvGraphicFramePr>
          <p:nvPr/>
        </p:nvGraphicFramePr>
        <p:xfrm>
          <a:off x="380246" y="1242259"/>
          <a:ext cx="2938462" cy="684212"/>
        </p:xfrm>
        <a:graphic>
          <a:graphicData uri="http://schemas.openxmlformats.org/presentationml/2006/ole">
            <p:oleObj spid="_x0000_s99350" name="Формула" r:id="rId5" imgW="1701720" imgH="393480" progId="Equation.3">
              <p:embed/>
            </p:oleObj>
          </a:graphicData>
        </a:graphic>
      </p:graphicFrame>
      <p:graphicFrame>
        <p:nvGraphicFramePr>
          <p:cNvPr id="30" name="Object 2"/>
          <p:cNvGraphicFramePr>
            <a:graphicFrameLocks noChangeAspect="1"/>
          </p:cNvGraphicFramePr>
          <p:nvPr/>
        </p:nvGraphicFramePr>
        <p:xfrm>
          <a:off x="380246" y="2015024"/>
          <a:ext cx="1490662" cy="352425"/>
        </p:xfrm>
        <a:graphic>
          <a:graphicData uri="http://schemas.openxmlformats.org/presentationml/2006/ole">
            <p:oleObj spid="_x0000_s99351" name="Формула" r:id="rId6" imgW="863280" imgH="203040" progId="Equation.3">
              <p:embed/>
            </p:oleObj>
          </a:graphicData>
        </a:graphic>
      </p:graphicFrame>
      <p:graphicFrame>
        <p:nvGraphicFramePr>
          <p:cNvPr id="31" name="Object 2"/>
          <p:cNvGraphicFramePr>
            <a:graphicFrameLocks noChangeAspect="1"/>
          </p:cNvGraphicFramePr>
          <p:nvPr/>
        </p:nvGraphicFramePr>
        <p:xfrm>
          <a:off x="380246" y="2426973"/>
          <a:ext cx="965200" cy="682625"/>
        </p:xfrm>
        <a:graphic>
          <a:graphicData uri="http://schemas.openxmlformats.org/presentationml/2006/ole">
            <p:oleObj spid="_x0000_s99352" name="Формула" r:id="rId7" imgW="558720" imgH="393480" progId="Equation.3">
              <p:embed/>
            </p:oleObj>
          </a:graphicData>
        </a:graphic>
      </p:graphicFrame>
      <p:graphicFrame>
        <p:nvGraphicFramePr>
          <p:cNvPr id="32" name="Object 2"/>
          <p:cNvGraphicFramePr>
            <a:graphicFrameLocks noChangeAspect="1"/>
          </p:cNvGraphicFramePr>
          <p:nvPr/>
        </p:nvGraphicFramePr>
        <p:xfrm>
          <a:off x="380246" y="3140656"/>
          <a:ext cx="2917826" cy="682625"/>
        </p:xfrm>
        <a:graphic>
          <a:graphicData uri="http://schemas.openxmlformats.org/presentationml/2006/ole">
            <p:oleObj spid="_x0000_s99353" name="Формула" r:id="rId8" imgW="1688760" imgH="393480" progId="Equation.3">
              <p:embed/>
            </p:oleObj>
          </a:graphicData>
        </a:graphic>
      </p:graphicFrame>
      <p:graphicFrame>
        <p:nvGraphicFramePr>
          <p:cNvPr id="33" name="Object 2"/>
          <p:cNvGraphicFramePr>
            <a:graphicFrameLocks noChangeAspect="1"/>
          </p:cNvGraphicFramePr>
          <p:nvPr/>
        </p:nvGraphicFramePr>
        <p:xfrm>
          <a:off x="386533" y="3917950"/>
          <a:ext cx="3752850" cy="682625"/>
        </p:xfrm>
        <a:graphic>
          <a:graphicData uri="http://schemas.openxmlformats.org/presentationml/2006/ole">
            <p:oleObj spid="_x0000_s99354" name="Формула" r:id="rId9" imgW="2171520" imgH="393480" progId="Equation.3">
              <p:embed/>
            </p:oleObj>
          </a:graphicData>
        </a:graphic>
      </p:graphicFrame>
      <p:sp>
        <p:nvSpPr>
          <p:cNvPr id="34" name="Rectangle 2"/>
          <p:cNvSpPr txBox="1">
            <a:spLocks noChangeArrowheads="1"/>
          </p:cNvSpPr>
          <p:nvPr/>
        </p:nvSpPr>
        <p:spPr bwMode="auto">
          <a:xfrm>
            <a:off x="4572000" y="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Пример 7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5" name="Object 2"/>
          <p:cNvGraphicFramePr>
            <a:graphicFrameLocks noChangeAspect="1"/>
          </p:cNvGraphicFramePr>
          <p:nvPr/>
        </p:nvGraphicFramePr>
        <p:xfrm>
          <a:off x="4572000" y="852960"/>
          <a:ext cx="2301875" cy="307975"/>
        </p:xfrm>
        <a:graphic>
          <a:graphicData uri="http://schemas.openxmlformats.org/presentationml/2006/ole">
            <p:oleObj spid="_x0000_s99355" name="Формула" r:id="rId10" imgW="1333440" imgH="177480" progId="Equation.3">
              <p:embed/>
            </p:oleObj>
          </a:graphicData>
        </a:graphic>
      </p:graphicFrame>
      <p:graphicFrame>
        <p:nvGraphicFramePr>
          <p:cNvPr id="36" name="Object 2"/>
          <p:cNvGraphicFramePr>
            <a:graphicFrameLocks noChangeAspect="1"/>
          </p:cNvGraphicFramePr>
          <p:nvPr/>
        </p:nvGraphicFramePr>
        <p:xfrm>
          <a:off x="4572000" y="1233959"/>
          <a:ext cx="3049587" cy="684212"/>
        </p:xfrm>
        <a:graphic>
          <a:graphicData uri="http://schemas.openxmlformats.org/presentationml/2006/ole">
            <p:oleObj spid="_x0000_s99356" name="Формула" r:id="rId11" imgW="1765080" imgH="393480" progId="Equation.3">
              <p:embed/>
            </p:oleObj>
          </a:graphicData>
        </a:graphic>
      </p:graphicFrame>
      <p:graphicFrame>
        <p:nvGraphicFramePr>
          <p:cNvPr id="37" name="Object 2"/>
          <p:cNvGraphicFramePr>
            <a:graphicFrameLocks noChangeAspect="1"/>
          </p:cNvGraphicFramePr>
          <p:nvPr/>
        </p:nvGraphicFramePr>
        <p:xfrm>
          <a:off x="4572000" y="2060920"/>
          <a:ext cx="1468437" cy="352425"/>
        </p:xfrm>
        <a:graphic>
          <a:graphicData uri="http://schemas.openxmlformats.org/presentationml/2006/ole">
            <p:oleObj spid="_x0000_s99357" name="Формула" r:id="rId12" imgW="850680" imgH="203040" progId="Equation.3">
              <p:embed/>
            </p:oleObj>
          </a:graphicData>
        </a:graphic>
      </p:graphicFrame>
      <p:graphicFrame>
        <p:nvGraphicFramePr>
          <p:cNvPr id="38" name="Object 2"/>
          <p:cNvGraphicFramePr>
            <a:graphicFrameLocks noChangeAspect="1"/>
          </p:cNvGraphicFramePr>
          <p:nvPr/>
        </p:nvGraphicFramePr>
        <p:xfrm>
          <a:off x="4572000" y="2574626"/>
          <a:ext cx="1228725" cy="352425"/>
        </p:xfrm>
        <a:graphic>
          <a:graphicData uri="http://schemas.openxmlformats.org/presentationml/2006/ole">
            <p:oleObj spid="_x0000_s99358" name="Формула" r:id="rId13" imgW="711000" imgH="203040" progId="Equation.3">
              <p:embed/>
            </p:oleObj>
          </a:graphicData>
        </a:graphic>
      </p:graphicFrame>
      <p:graphicFrame>
        <p:nvGraphicFramePr>
          <p:cNvPr id="39" name="Object 2"/>
          <p:cNvGraphicFramePr>
            <a:graphicFrameLocks noChangeAspect="1"/>
          </p:cNvGraphicFramePr>
          <p:nvPr/>
        </p:nvGraphicFramePr>
        <p:xfrm>
          <a:off x="4572000" y="2918642"/>
          <a:ext cx="2611437" cy="682625"/>
        </p:xfrm>
        <a:graphic>
          <a:graphicData uri="http://schemas.openxmlformats.org/presentationml/2006/ole">
            <p:oleObj spid="_x0000_s99359" name="Формула" r:id="rId14" imgW="1511280" imgH="393480" progId="Equation.3">
              <p:embed/>
            </p:oleObj>
          </a:graphicData>
        </a:graphic>
      </p:graphicFrame>
      <p:graphicFrame>
        <p:nvGraphicFramePr>
          <p:cNvPr id="40" name="Object 2"/>
          <p:cNvGraphicFramePr>
            <a:graphicFrameLocks noChangeAspect="1"/>
          </p:cNvGraphicFramePr>
          <p:nvPr/>
        </p:nvGraphicFramePr>
        <p:xfrm>
          <a:off x="4572000" y="4297535"/>
          <a:ext cx="3376612" cy="682625"/>
        </p:xfrm>
        <a:graphic>
          <a:graphicData uri="http://schemas.openxmlformats.org/presentationml/2006/ole">
            <p:oleObj spid="_x0000_s99360" name="Формула" r:id="rId15" imgW="1955520" imgH="393480" progId="Equation.3">
              <p:embed/>
            </p:oleObj>
          </a:graphicData>
        </a:graphic>
      </p:graphicFrame>
      <p:graphicFrame>
        <p:nvGraphicFramePr>
          <p:cNvPr id="41" name="Object 2"/>
          <p:cNvGraphicFramePr>
            <a:graphicFrameLocks noChangeAspect="1"/>
          </p:cNvGraphicFramePr>
          <p:nvPr/>
        </p:nvGraphicFramePr>
        <p:xfrm>
          <a:off x="4572000" y="3618902"/>
          <a:ext cx="2522538" cy="682625"/>
        </p:xfrm>
        <a:graphic>
          <a:graphicData uri="http://schemas.openxmlformats.org/presentationml/2006/ole">
            <p:oleObj spid="_x0000_s99361" name="Формула" r:id="rId16" imgW="1460160" imgH="393480" progId="Equation.3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2760411" y="767579"/>
          <a:ext cx="1271587" cy="441325"/>
        </p:xfrm>
        <a:graphic>
          <a:graphicData uri="http://schemas.openxmlformats.org/presentationml/2006/ole">
            <p:oleObj spid="_x0000_s99362" name="Формула" r:id="rId17" imgW="736560" imgH="253800" progId="Equation.3">
              <p:embed/>
            </p:oleObj>
          </a:graphicData>
        </a:graphic>
      </p:graphicFrame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7018338" y="793750"/>
          <a:ext cx="1425575" cy="441325"/>
        </p:xfrm>
        <a:graphic>
          <a:graphicData uri="http://schemas.openxmlformats.org/presentationml/2006/ole">
            <p:oleObj spid="_x0000_s99363" name="Формула" r:id="rId18" imgW="825480" imgH="253800" progId="Equation.3">
              <p:embed/>
            </p:oleObj>
          </a:graphicData>
        </a:graphic>
      </p:graphicFrame>
      <p:sp>
        <p:nvSpPr>
          <p:cNvPr id="19" name="Заголовок 18"/>
          <p:cNvSpPr>
            <a:spLocks noGrp="1"/>
          </p:cNvSpPr>
          <p:nvPr>
            <p:ph type="title"/>
          </p:nvPr>
        </p:nvSpPr>
        <p:spPr>
          <a:xfrm>
            <a:off x="0" y="0"/>
            <a:ext cx="4572000" cy="4572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 </a:t>
            </a:r>
            <a:r>
              <a:rPr lang="en-US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000"/>
                            </p:stCondLst>
                            <p:childTnLst>
                              <p:par>
                                <p:cTn id="8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0"/>
                            </p:stCondLst>
                            <p:childTnLst>
                              <p:par>
                                <p:cTn id="8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6000"/>
                            </p:stCondLst>
                            <p:childTnLst>
                              <p:par>
                                <p:cTn id="9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2054193" y="559271"/>
          <a:ext cx="4102100" cy="352425"/>
        </p:xfrm>
        <a:graphic>
          <a:graphicData uri="http://schemas.openxmlformats.org/presentationml/2006/ole">
            <p:oleObj spid="_x0000_s100367" name="Формула" r:id="rId4" imgW="2374560" imgH="203040" progId="Equation.3">
              <p:embed/>
            </p:oleObj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2055137" y="929834"/>
          <a:ext cx="4254500" cy="728663"/>
        </p:xfrm>
        <a:graphic>
          <a:graphicData uri="http://schemas.openxmlformats.org/presentationml/2006/ole">
            <p:oleObj spid="_x0000_s100368" name="Формула" r:id="rId5" imgW="2463480" imgH="419040" progId="Equation.3">
              <p:embed/>
            </p:oleObj>
          </a:graphicData>
        </a:graphic>
      </p:graphicFrame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2055137" y="1739711"/>
          <a:ext cx="2279650" cy="396875"/>
        </p:xfrm>
        <a:graphic>
          <a:graphicData uri="http://schemas.openxmlformats.org/presentationml/2006/ole">
            <p:oleObj spid="_x0000_s100372" name="Формула" r:id="rId6" imgW="1320480" imgH="228600" progId="Equation.3">
              <p:embed/>
            </p:oleObj>
          </a:graphicData>
        </a:graphic>
      </p:graphicFrame>
      <p:graphicFrame>
        <p:nvGraphicFramePr>
          <p:cNvPr id="24" name="Object 9"/>
          <p:cNvGraphicFramePr>
            <a:graphicFrameLocks noChangeAspect="1"/>
          </p:cNvGraphicFramePr>
          <p:nvPr/>
        </p:nvGraphicFramePr>
        <p:xfrm>
          <a:off x="2055137" y="2215411"/>
          <a:ext cx="2974975" cy="1676400"/>
        </p:xfrm>
        <a:graphic>
          <a:graphicData uri="http://schemas.openxmlformats.org/presentationml/2006/ole">
            <p:oleObj spid="_x0000_s100373" name="Формула" r:id="rId7" imgW="1688760" imgH="952200" progId="Equation.3">
              <p:embed/>
            </p:oleObj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/>
        </p:nvGraphicFramePr>
        <p:xfrm>
          <a:off x="2055320" y="4033467"/>
          <a:ext cx="4760913" cy="1187450"/>
        </p:xfrm>
        <a:graphic>
          <a:graphicData uri="http://schemas.openxmlformats.org/presentationml/2006/ole">
            <p:oleObj spid="_x0000_s100374" name="Формула" r:id="rId8" imgW="2743200" imgH="685800" progId="Equation.3">
              <p:embed/>
            </p:oleObj>
          </a:graphicData>
        </a:graphic>
      </p:graphicFrame>
      <p:graphicFrame>
        <p:nvGraphicFramePr>
          <p:cNvPr id="2" name="Object 23"/>
          <p:cNvGraphicFramePr>
            <a:graphicFrameLocks noChangeAspect="1"/>
          </p:cNvGraphicFramePr>
          <p:nvPr/>
        </p:nvGraphicFramePr>
        <p:xfrm>
          <a:off x="3920152" y="4263212"/>
          <a:ext cx="2908300" cy="1160463"/>
        </p:xfrm>
        <a:graphic>
          <a:graphicData uri="http://schemas.openxmlformats.org/presentationml/2006/ole">
            <p:oleObj spid="_x0000_s100375" name="Формула" r:id="rId9" imgW="1650960" imgH="660240" progId="Equation.3">
              <p:embed/>
            </p:oleObj>
          </a:graphicData>
        </a:graphic>
      </p:graphicFrame>
      <p:graphicFrame>
        <p:nvGraphicFramePr>
          <p:cNvPr id="3" name="Object 24"/>
          <p:cNvGraphicFramePr>
            <a:graphicFrameLocks noChangeAspect="1"/>
          </p:cNvGraphicFramePr>
          <p:nvPr/>
        </p:nvGraphicFramePr>
        <p:xfrm>
          <a:off x="2066131" y="5417126"/>
          <a:ext cx="5011738" cy="692150"/>
        </p:xfrm>
        <a:graphic>
          <a:graphicData uri="http://schemas.openxmlformats.org/presentationml/2006/ole">
            <p:oleObj spid="_x0000_s100376" name="Формула" r:id="rId10" imgW="2920680" imgH="393480" progId="Equation.3">
              <p:embed/>
            </p:oleObj>
          </a:graphicData>
        </a:graphic>
      </p:graphicFrame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6360248" y="541338"/>
          <a:ext cx="1404938" cy="441325"/>
        </p:xfrm>
        <a:graphic>
          <a:graphicData uri="http://schemas.openxmlformats.org/presentationml/2006/ole">
            <p:oleObj spid="_x0000_s100378" name="Формула" r:id="rId11" imgW="812520" imgH="253800" progId="Equation.3">
              <p:embed/>
            </p:oleObj>
          </a:graphicData>
        </a:graphic>
      </p:graphicFrame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45957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 8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1411287" y="582314"/>
          <a:ext cx="3157537" cy="396875"/>
        </p:xfrm>
        <a:graphic>
          <a:graphicData uri="http://schemas.openxmlformats.org/presentationml/2006/ole">
            <p:oleObj spid="_x0000_s101378" name="Формула" r:id="rId4" imgW="1828800" imgH="228600" progId="Equation.3">
              <p:embed/>
            </p:oleObj>
          </a:graphicData>
        </a:graphic>
      </p:graphicFrame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411287" y="977902"/>
          <a:ext cx="3113088" cy="417513"/>
        </p:xfrm>
        <a:graphic>
          <a:graphicData uri="http://schemas.openxmlformats.org/presentationml/2006/ole">
            <p:oleObj spid="_x0000_s101385" name="Формула" r:id="rId5" imgW="1803240" imgH="241200" progId="Equation.3">
              <p:embed/>
            </p:oleObj>
          </a:graphicData>
        </a:graphic>
      </p:graphicFrame>
      <p:graphicFrame>
        <p:nvGraphicFramePr>
          <p:cNvPr id="5" name="Object 10"/>
          <p:cNvGraphicFramePr>
            <a:graphicFrameLocks noChangeAspect="1"/>
          </p:cNvGraphicFramePr>
          <p:nvPr/>
        </p:nvGraphicFramePr>
        <p:xfrm>
          <a:off x="1419068" y="1388417"/>
          <a:ext cx="2566988" cy="885825"/>
        </p:xfrm>
        <a:graphic>
          <a:graphicData uri="http://schemas.openxmlformats.org/presentationml/2006/ole">
            <p:oleObj spid="_x0000_s101386" name="Формула" r:id="rId6" imgW="1485720" imgH="507960" progId="Equation.3">
              <p:embed/>
            </p:oleObj>
          </a:graphicData>
        </a:graphic>
      </p:graphicFrame>
      <p:graphicFrame>
        <p:nvGraphicFramePr>
          <p:cNvPr id="6" name="Object 11"/>
          <p:cNvGraphicFramePr>
            <a:graphicFrameLocks noChangeAspect="1"/>
          </p:cNvGraphicFramePr>
          <p:nvPr/>
        </p:nvGraphicFramePr>
        <p:xfrm>
          <a:off x="1411287" y="2269748"/>
          <a:ext cx="6321425" cy="1504950"/>
        </p:xfrm>
        <a:graphic>
          <a:graphicData uri="http://schemas.openxmlformats.org/presentationml/2006/ole">
            <p:oleObj spid="_x0000_s101387" name="Формула" r:id="rId7" imgW="3657600" imgH="863280" progId="Equation.3">
              <p:embed/>
            </p:oleObj>
          </a:graphicData>
        </a:graphic>
      </p:graphicFrame>
      <p:graphicFrame>
        <p:nvGraphicFramePr>
          <p:cNvPr id="8" name="Object 13"/>
          <p:cNvGraphicFramePr>
            <a:graphicFrameLocks noChangeAspect="1"/>
          </p:cNvGraphicFramePr>
          <p:nvPr/>
        </p:nvGraphicFramePr>
        <p:xfrm>
          <a:off x="1411287" y="3700232"/>
          <a:ext cx="6867525" cy="1504950"/>
        </p:xfrm>
        <a:graphic>
          <a:graphicData uri="http://schemas.openxmlformats.org/presentationml/2006/ole">
            <p:oleObj spid="_x0000_s101389" name="Формула" r:id="rId8" imgW="3974760" imgH="863280" progId="Equation.3">
              <p:embed/>
            </p:oleObj>
          </a:graphicData>
        </a:graphic>
      </p:graphicFrame>
      <p:graphicFrame>
        <p:nvGraphicFramePr>
          <p:cNvPr id="101391" name="Object 15"/>
          <p:cNvGraphicFramePr>
            <a:graphicFrameLocks noChangeAspect="1"/>
          </p:cNvGraphicFramePr>
          <p:nvPr/>
        </p:nvGraphicFramePr>
        <p:xfrm>
          <a:off x="2066925" y="5394325"/>
          <a:ext cx="5011738" cy="700088"/>
        </p:xfrm>
        <a:graphic>
          <a:graphicData uri="http://schemas.openxmlformats.org/presentationml/2006/ole">
            <p:oleObj spid="_x0000_s101391" name="Формула" r:id="rId9" imgW="2819160" imgH="393480" progId="Equation.3">
              <p:embed/>
            </p:oleObj>
          </a:graphicData>
        </a:graphic>
      </p:graphicFrame>
      <p:graphicFrame>
        <p:nvGraphicFramePr>
          <p:cNvPr id="101392" name="Object 16"/>
          <p:cNvGraphicFramePr>
            <a:graphicFrameLocks noChangeAspect="1"/>
          </p:cNvGraphicFramePr>
          <p:nvPr/>
        </p:nvGraphicFramePr>
        <p:xfrm>
          <a:off x="4049789" y="1428323"/>
          <a:ext cx="1318916" cy="454798"/>
        </p:xfrm>
        <a:graphic>
          <a:graphicData uri="http://schemas.openxmlformats.org/presentationml/2006/ole">
            <p:oleObj spid="_x0000_s101392" name="Формула" r:id="rId10" imgW="736560" imgH="253800" progId="Equation.3">
              <p:embed/>
            </p:oleObj>
          </a:graphicData>
        </a:graphic>
      </p:graphicFrame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ru-RU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 9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01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01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932507" y="650403"/>
          <a:ext cx="5856288" cy="352425"/>
        </p:xfrm>
        <a:graphic>
          <a:graphicData uri="http://schemas.openxmlformats.org/presentationml/2006/ole">
            <p:oleObj spid="_x0000_s105474" name="Формула" r:id="rId3" imgW="3390840" imgH="203040" progId="Equation.3">
              <p:embed/>
            </p:oleObj>
          </a:graphicData>
        </a:graphic>
      </p:graphicFrame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932507" y="1920200"/>
          <a:ext cx="3068638" cy="396875"/>
        </p:xfrm>
        <a:graphic>
          <a:graphicData uri="http://schemas.openxmlformats.org/presentationml/2006/ole">
            <p:oleObj spid="_x0000_s105476" name="Формула" r:id="rId4" imgW="1777680" imgH="228600" progId="Equation.3">
              <p:embed/>
            </p:oleObj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/>
        </p:nvGraphicFramePr>
        <p:xfrm>
          <a:off x="932507" y="3401840"/>
          <a:ext cx="7758113" cy="1187450"/>
        </p:xfrm>
        <a:graphic>
          <a:graphicData uri="http://schemas.openxmlformats.org/presentationml/2006/ole">
            <p:oleObj spid="_x0000_s105478" name="Формула" r:id="rId5" imgW="4470120" imgH="685800" progId="Equation.3">
              <p:embed/>
            </p:oleObj>
          </a:graphicData>
        </a:graphic>
      </p:graphicFrame>
      <p:graphicFrame>
        <p:nvGraphicFramePr>
          <p:cNvPr id="3" name="Object 24"/>
          <p:cNvGraphicFramePr>
            <a:graphicFrameLocks noChangeAspect="1"/>
          </p:cNvGraphicFramePr>
          <p:nvPr/>
        </p:nvGraphicFramePr>
        <p:xfrm>
          <a:off x="2057400" y="6165850"/>
          <a:ext cx="5030788" cy="692150"/>
        </p:xfrm>
        <a:graphic>
          <a:graphicData uri="http://schemas.openxmlformats.org/presentationml/2006/ole">
            <p:oleObj spid="_x0000_s105480" name="Формула" r:id="rId6" imgW="2857320" imgH="393480" progId="Equation.3">
              <p:embed/>
            </p:oleObj>
          </a:graphicData>
        </a:graphic>
      </p:graphicFrame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932507" y="1103155"/>
          <a:ext cx="6053137" cy="728662"/>
        </p:xfrm>
        <a:graphic>
          <a:graphicData uri="http://schemas.openxmlformats.org/presentationml/2006/ole">
            <p:oleObj spid="_x0000_s105481" name="Формула" r:id="rId7" imgW="3504960" imgH="419040" progId="Equation.3">
              <p:embed/>
            </p:oleObj>
          </a:graphicData>
        </a:graphic>
      </p:graphicFrame>
      <p:graphicFrame>
        <p:nvGraphicFramePr>
          <p:cNvPr id="5" name="Object 20"/>
          <p:cNvGraphicFramePr>
            <a:graphicFrameLocks noChangeAspect="1"/>
          </p:cNvGraphicFramePr>
          <p:nvPr/>
        </p:nvGraphicFramePr>
        <p:xfrm>
          <a:off x="932507" y="2398681"/>
          <a:ext cx="3287713" cy="396875"/>
        </p:xfrm>
        <a:graphic>
          <a:graphicData uri="http://schemas.openxmlformats.org/presentationml/2006/ole">
            <p:oleObj spid="_x0000_s105482" name="Формула" r:id="rId8" imgW="1904760" imgH="228600" progId="Equation.3">
              <p:embed/>
            </p:oleObj>
          </a:graphicData>
        </a:graphic>
      </p:graphicFrame>
      <p:graphicFrame>
        <p:nvGraphicFramePr>
          <p:cNvPr id="6" name="Object 20"/>
          <p:cNvGraphicFramePr>
            <a:graphicFrameLocks noChangeAspect="1"/>
          </p:cNvGraphicFramePr>
          <p:nvPr/>
        </p:nvGraphicFramePr>
        <p:xfrm>
          <a:off x="932507" y="2950187"/>
          <a:ext cx="2520950" cy="396875"/>
        </p:xfrm>
        <a:graphic>
          <a:graphicData uri="http://schemas.openxmlformats.org/presentationml/2006/ole">
            <p:oleObj spid="_x0000_s105483" name="Формула" r:id="rId9" imgW="146016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943666" y="4622799"/>
          <a:ext cx="6832600" cy="1450975"/>
        </p:xfrm>
        <a:graphic>
          <a:graphicData uri="http://schemas.openxmlformats.org/presentationml/2006/ole">
            <p:oleObj spid="_x0000_s105484" name="Формула" r:id="rId10" imgW="3936960" imgH="838080" progId="Equation.3">
              <p:embed/>
            </p:oleObj>
          </a:graphicData>
        </a:graphic>
      </p:graphicFrame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6957383" y="658593"/>
          <a:ext cx="1403350" cy="441325"/>
        </p:xfrm>
        <a:graphic>
          <a:graphicData uri="http://schemas.openxmlformats.org/presentationml/2006/ole">
            <p:oleObj spid="_x0000_s105485" name="Формула" r:id="rId11" imgW="812520" imgH="253800" progId="Equation.3">
              <p:embed/>
            </p:oleObj>
          </a:graphicData>
        </a:graphic>
      </p:graphicFrame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30967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 10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287574" y="536575"/>
          <a:ext cx="5262563" cy="396875"/>
        </p:xfrm>
        <a:graphic>
          <a:graphicData uri="http://schemas.openxmlformats.org/presentationml/2006/ole">
            <p:oleObj spid="_x0000_s106498" name="Формула" r:id="rId3" imgW="3047760" imgH="228600" progId="Equation.3">
              <p:embed/>
            </p:oleObj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271604" y="2457922"/>
          <a:ext cx="5241926" cy="750888"/>
        </p:xfrm>
        <a:graphic>
          <a:graphicData uri="http://schemas.openxmlformats.org/presentationml/2006/ole">
            <p:oleObj spid="_x0000_s106499" name="Формула" r:id="rId4" imgW="3035160" imgH="431640" progId="Equation.3">
              <p:embed/>
            </p:oleObj>
          </a:graphicData>
        </a:graphic>
      </p:graphicFrame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271604" y="3302252"/>
          <a:ext cx="2981326" cy="419100"/>
        </p:xfrm>
        <a:graphic>
          <a:graphicData uri="http://schemas.openxmlformats.org/presentationml/2006/ole">
            <p:oleObj spid="_x0000_s106500" name="Формула" r:id="rId5" imgW="1726920" imgH="241200" progId="Equation.3">
              <p:embed/>
            </p:oleObj>
          </a:graphicData>
        </a:graphic>
      </p:graphicFrame>
      <p:graphicFrame>
        <p:nvGraphicFramePr>
          <p:cNvPr id="24" name="Object 9"/>
          <p:cNvGraphicFramePr>
            <a:graphicFrameLocks noChangeAspect="1"/>
          </p:cNvGraphicFramePr>
          <p:nvPr/>
        </p:nvGraphicFramePr>
        <p:xfrm>
          <a:off x="271604" y="3819809"/>
          <a:ext cx="3176588" cy="2725738"/>
        </p:xfrm>
        <a:graphic>
          <a:graphicData uri="http://schemas.openxmlformats.org/presentationml/2006/ole">
            <p:oleObj spid="_x0000_s106501" name="Формула" r:id="rId6" imgW="1803240" imgH="1549080" progId="Equation.3">
              <p:embed/>
            </p:oleObj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/>
        </p:nvGraphicFramePr>
        <p:xfrm>
          <a:off x="4538662" y="3429000"/>
          <a:ext cx="4605338" cy="792163"/>
        </p:xfrm>
        <a:graphic>
          <a:graphicData uri="http://schemas.openxmlformats.org/presentationml/2006/ole">
            <p:oleObj spid="_x0000_s106502" name="Формула" r:id="rId7" imgW="2654280" imgH="457200" progId="Equation.3">
              <p:embed/>
            </p:oleObj>
          </a:graphicData>
        </a:graphic>
      </p:graphicFrame>
      <p:graphicFrame>
        <p:nvGraphicFramePr>
          <p:cNvPr id="2" name="Object 23"/>
          <p:cNvGraphicFramePr>
            <a:graphicFrameLocks noChangeAspect="1"/>
          </p:cNvGraphicFramePr>
          <p:nvPr/>
        </p:nvGraphicFramePr>
        <p:xfrm>
          <a:off x="4572000" y="4156060"/>
          <a:ext cx="3178175" cy="1874837"/>
        </p:xfrm>
        <a:graphic>
          <a:graphicData uri="http://schemas.openxmlformats.org/presentationml/2006/ole">
            <p:oleObj spid="_x0000_s106503" name="Формула" r:id="rId8" imgW="1803240" imgH="1066680" progId="Equation.3">
              <p:embed/>
            </p:oleObj>
          </a:graphicData>
        </a:graphic>
      </p:graphicFrame>
      <p:graphicFrame>
        <p:nvGraphicFramePr>
          <p:cNvPr id="3" name="Object 24"/>
          <p:cNvGraphicFramePr>
            <a:graphicFrameLocks noChangeAspect="1"/>
          </p:cNvGraphicFramePr>
          <p:nvPr/>
        </p:nvGraphicFramePr>
        <p:xfrm>
          <a:off x="4572000" y="6165850"/>
          <a:ext cx="3154363" cy="692150"/>
        </p:xfrm>
        <a:graphic>
          <a:graphicData uri="http://schemas.openxmlformats.org/presentationml/2006/ole">
            <p:oleObj spid="_x0000_s106504" name="Формула" r:id="rId9" imgW="1790640" imgH="393480" progId="Equation.3">
              <p:embed/>
            </p:oleObj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271604" y="1004668"/>
          <a:ext cx="7434262" cy="419100"/>
        </p:xfrm>
        <a:graphic>
          <a:graphicData uri="http://schemas.openxmlformats.org/presentationml/2006/ole">
            <p:oleObj spid="_x0000_s106506" name="Формула" r:id="rId10" imgW="4305240" imgH="241200" progId="Equation.3">
              <p:embed/>
            </p:oleObj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271604" y="1493964"/>
          <a:ext cx="7916863" cy="396875"/>
        </p:xfrm>
        <a:graphic>
          <a:graphicData uri="http://schemas.openxmlformats.org/presentationml/2006/ole">
            <p:oleObj spid="_x0000_s106507" name="Формула" r:id="rId11" imgW="4584600" imgH="228600" progId="Equation.3">
              <p:embed/>
            </p:oleObj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273616" y="1991197"/>
          <a:ext cx="5087938" cy="396875"/>
        </p:xfrm>
        <a:graphic>
          <a:graphicData uri="http://schemas.openxmlformats.org/presentationml/2006/ole">
            <p:oleObj spid="_x0000_s106508" name="Формула" r:id="rId12" imgW="2946240" imgH="228600" progId="Equation.3">
              <p:embed/>
            </p:oleObj>
          </a:graphicData>
        </a:graphic>
      </p:graphicFrame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5559425" y="1989138"/>
          <a:ext cx="1557338" cy="441325"/>
        </p:xfrm>
        <a:graphic>
          <a:graphicData uri="http://schemas.openxmlformats.org/presentationml/2006/ole">
            <p:oleObj spid="_x0000_s106509" name="Формула" r:id="rId13" imgW="901440" imgH="253800" progId="Equation.3">
              <p:embed/>
            </p:oleObj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5684145" y="548883"/>
          <a:ext cx="2851150" cy="441325"/>
        </p:xfrm>
        <a:graphic>
          <a:graphicData uri="http://schemas.openxmlformats.org/presentationml/2006/ole">
            <p:oleObj spid="_x0000_s106510" name="Формула" r:id="rId14" imgW="1650960" imgH="253800" progId="Equation.3">
              <p:embed/>
            </p:oleObj>
          </a:graphicData>
        </a:graphic>
      </p:graphicFrame>
      <p:cxnSp>
        <p:nvCxnSpPr>
          <p:cNvPr id="16" name="Прямая соединительная линия 15"/>
          <p:cNvCxnSpPr/>
          <p:nvPr/>
        </p:nvCxnSpPr>
        <p:spPr>
          <a:xfrm>
            <a:off x="217283" y="1883121"/>
            <a:ext cx="1258432" cy="0"/>
          </a:xfrm>
          <a:prstGeom prst="line">
            <a:avLst/>
          </a:prstGeom>
          <a:ln w="63500" cmpd="dbl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6526040" y="1899719"/>
            <a:ext cx="1258432" cy="0"/>
          </a:xfrm>
          <a:prstGeom prst="line">
            <a:avLst/>
          </a:prstGeom>
          <a:ln w="63500" cmpd="dbl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764732" y="1881612"/>
            <a:ext cx="1258432" cy="0"/>
          </a:xfrm>
          <a:prstGeom prst="line">
            <a:avLst/>
          </a:prstGeom>
          <a:ln w="25400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5139350" y="1880102"/>
            <a:ext cx="1258432" cy="0"/>
          </a:xfrm>
          <a:prstGeom prst="line">
            <a:avLst/>
          </a:prstGeom>
          <a:ln w="25400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15977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 11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0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помощью тригонометрических формул</a:t>
            </a:r>
            <a:endParaRPr lang="en-US" sz="3000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180108" y="514768"/>
            <a:ext cx="8783783" cy="23474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2800" dirty="0" smtClean="0"/>
              <a:t>1. </a:t>
            </a:r>
            <a:r>
              <a:rPr lang="ru-RU" sz="8000" dirty="0" smtClean="0"/>
              <a:t>Формулы сложения:</a:t>
            </a:r>
          </a:p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endParaRPr lang="ru-RU" sz="28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2031999" y="1173938"/>
            <a:ext cx="50800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i="1" kern="0" dirty="0" smtClean="0">
                <a:solidFill>
                  <a:srgbClr val="C00000"/>
                </a:solidFill>
                <a:latin typeface="+mn-lt"/>
              </a:rPr>
              <a:t>sin</a:t>
            </a:r>
            <a:r>
              <a:rPr lang="en-US" sz="1200" i="1" kern="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i="1" kern="0" dirty="0" smtClean="0">
                <a:solidFill>
                  <a:srgbClr val="C00000"/>
                </a:solidFill>
                <a:latin typeface="+mn-lt"/>
              </a:rPr>
              <a:t>(x + y) = </a:t>
            </a:r>
            <a:r>
              <a:rPr lang="en-US" i="1" kern="0" dirty="0" err="1" smtClean="0">
                <a:solidFill>
                  <a:srgbClr val="C00000"/>
                </a:solidFill>
                <a:latin typeface="+mn-lt"/>
              </a:rPr>
              <a:t>sinx</a:t>
            </a:r>
            <a:r>
              <a:rPr lang="en-US" sz="1200" i="1" kern="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i="1" kern="0" dirty="0" err="1" smtClean="0">
                <a:solidFill>
                  <a:srgbClr val="C00000"/>
                </a:solidFill>
                <a:latin typeface="+mn-lt"/>
              </a:rPr>
              <a:t>cosy</a:t>
            </a:r>
            <a:r>
              <a:rPr lang="en-US" i="1" kern="0" dirty="0" smtClean="0">
                <a:solidFill>
                  <a:srgbClr val="C00000"/>
                </a:solidFill>
                <a:latin typeface="+mn-lt"/>
              </a:rPr>
              <a:t> + </a:t>
            </a:r>
            <a:r>
              <a:rPr lang="en-US" i="1" kern="0" dirty="0" err="1" smtClean="0">
                <a:solidFill>
                  <a:srgbClr val="C00000"/>
                </a:solidFill>
                <a:latin typeface="+mn-lt"/>
              </a:rPr>
              <a:t>cosx</a:t>
            </a:r>
            <a:r>
              <a:rPr lang="en-US" sz="1200" i="1" kern="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i="1" kern="0" dirty="0" err="1" smtClean="0">
                <a:solidFill>
                  <a:srgbClr val="C00000"/>
                </a:solidFill>
                <a:latin typeface="+mn-lt"/>
              </a:rPr>
              <a:t>siny</a:t>
            </a:r>
            <a:endParaRPr lang="en-US" i="1" kern="0" dirty="0" smtClean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23910" y="2218224"/>
            <a:ext cx="50961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i="1" kern="0" dirty="0" err="1" smtClean="0">
                <a:solidFill>
                  <a:srgbClr val="C00000"/>
                </a:solidFill>
                <a:latin typeface="+mn-lt"/>
              </a:rPr>
              <a:t>cos</a:t>
            </a:r>
            <a:r>
              <a:rPr lang="en-US" sz="1200" i="1" kern="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i="1" kern="0" dirty="0" smtClean="0">
                <a:solidFill>
                  <a:srgbClr val="C00000"/>
                </a:solidFill>
                <a:latin typeface="+mn-lt"/>
              </a:rPr>
              <a:t>(x + y) = </a:t>
            </a:r>
            <a:r>
              <a:rPr lang="en-US" i="1" kern="0" dirty="0" err="1" smtClean="0">
                <a:solidFill>
                  <a:srgbClr val="C00000"/>
                </a:solidFill>
                <a:latin typeface="+mn-lt"/>
              </a:rPr>
              <a:t>cosx</a:t>
            </a:r>
            <a:r>
              <a:rPr lang="en-US" sz="1200" i="1" kern="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i="1" kern="0" dirty="0" err="1" smtClean="0">
                <a:solidFill>
                  <a:srgbClr val="C00000"/>
                </a:solidFill>
                <a:latin typeface="+mn-lt"/>
              </a:rPr>
              <a:t>cosy</a:t>
            </a:r>
            <a:r>
              <a:rPr lang="en-US" i="1" kern="0" dirty="0" smtClean="0">
                <a:solidFill>
                  <a:srgbClr val="C00000"/>
                </a:solidFill>
                <a:latin typeface="+mn-lt"/>
              </a:rPr>
              <a:t> − </a:t>
            </a:r>
            <a:r>
              <a:rPr lang="en-US" i="1" kern="0" dirty="0" err="1" smtClean="0">
                <a:solidFill>
                  <a:srgbClr val="C00000"/>
                </a:solidFill>
                <a:latin typeface="+mn-lt"/>
              </a:rPr>
              <a:t>sinx</a:t>
            </a:r>
            <a:r>
              <a:rPr lang="en-US" sz="1200" i="1" kern="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i="1" kern="0" dirty="0" err="1" smtClean="0">
                <a:solidFill>
                  <a:srgbClr val="C00000"/>
                </a:solidFill>
                <a:latin typeface="+mn-lt"/>
              </a:rPr>
              <a:t>siny</a:t>
            </a:r>
            <a:endParaRPr lang="en-US" i="1" kern="0" dirty="0" smtClean="0">
              <a:solidFill>
                <a:srgbClr val="C00000"/>
              </a:solidFill>
              <a:latin typeface="+mn-lt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572183" y="3429000"/>
            <a:ext cx="3374963" cy="927014"/>
            <a:chOff x="2894938" y="2028469"/>
            <a:chExt cx="3374963" cy="92701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682836" y="2028469"/>
              <a:ext cx="146065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lvl="0" indent="-342900">
                <a:spcBef>
                  <a:spcPct val="20000"/>
                </a:spcBef>
              </a:pPr>
              <a:r>
                <a:rPr lang="en-US" i="1" kern="0" dirty="0" err="1" smtClean="0">
                  <a:solidFill>
                    <a:srgbClr val="C00000"/>
                  </a:solidFill>
                  <a:latin typeface="Bookman Old Style"/>
                </a:rPr>
                <a:t>tgx</a:t>
              </a:r>
              <a:r>
                <a:rPr lang="en-US" i="1" kern="0" dirty="0" smtClean="0">
                  <a:solidFill>
                    <a:srgbClr val="C00000"/>
                  </a:solidFill>
                  <a:latin typeface="Bookman Old Style"/>
                </a:rPr>
                <a:t> + </a:t>
              </a:r>
              <a:r>
                <a:rPr lang="en-US" i="1" kern="0" dirty="0" err="1" smtClean="0">
                  <a:solidFill>
                    <a:srgbClr val="C00000"/>
                  </a:solidFill>
                  <a:latin typeface="Bookman Old Style"/>
                </a:rPr>
                <a:t>tgy</a:t>
              </a:r>
              <a:endParaRPr lang="en-US" i="1" kern="0" dirty="0">
                <a:solidFill>
                  <a:srgbClr val="5F5F5F"/>
                </a:solidFill>
                <a:latin typeface="Bookman Old Style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894938" y="2255047"/>
              <a:ext cx="170591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lvl="0" indent="-342900">
                <a:spcBef>
                  <a:spcPct val="20000"/>
                </a:spcBef>
              </a:pPr>
              <a:r>
                <a:rPr lang="en-US" i="1" kern="0" dirty="0" err="1" smtClean="0">
                  <a:solidFill>
                    <a:srgbClr val="C00000"/>
                  </a:solidFill>
                  <a:latin typeface="Bookman Old Style"/>
                </a:rPr>
                <a:t>tg</a:t>
              </a:r>
              <a:r>
                <a:rPr lang="en-US" sz="1200" i="1" kern="0" dirty="0" smtClean="0">
                  <a:solidFill>
                    <a:srgbClr val="C00000"/>
                  </a:solidFill>
                  <a:latin typeface="Bookman Old Style"/>
                </a:rPr>
                <a:t> </a:t>
              </a:r>
              <a:r>
                <a:rPr lang="en-US" i="1" kern="0" dirty="0" smtClean="0">
                  <a:solidFill>
                    <a:srgbClr val="C00000"/>
                  </a:solidFill>
                  <a:latin typeface="Bookman Old Style"/>
                </a:rPr>
                <a:t>(x + y) =</a:t>
              </a: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4572000" y="2503055"/>
              <a:ext cx="1653309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Прямоугольник 9"/>
            <p:cNvSpPr/>
            <p:nvPr/>
          </p:nvSpPr>
          <p:spPr>
            <a:xfrm>
              <a:off x="4572000" y="2493818"/>
              <a:ext cx="169790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lvl="0" indent="-342900">
                <a:spcBef>
                  <a:spcPct val="20000"/>
                </a:spcBef>
              </a:pPr>
              <a:r>
                <a:rPr lang="en-US" i="1" kern="0" dirty="0" smtClean="0">
                  <a:solidFill>
                    <a:srgbClr val="C00000"/>
                  </a:solidFill>
                  <a:latin typeface="Bookman Old Style"/>
                </a:rPr>
                <a:t>1 − </a:t>
              </a:r>
              <a:r>
                <a:rPr lang="en-US" i="1" kern="0" dirty="0" err="1" smtClean="0">
                  <a:solidFill>
                    <a:srgbClr val="C00000"/>
                  </a:solidFill>
                  <a:latin typeface="Bookman Old Style"/>
                </a:rPr>
                <a:t>tgx</a:t>
              </a:r>
              <a:r>
                <a:rPr lang="en-US" sz="1200" i="1" kern="0" dirty="0" smtClean="0">
                  <a:solidFill>
                    <a:srgbClr val="C00000"/>
                  </a:solidFill>
                  <a:latin typeface="Bookman Old Style"/>
                </a:rPr>
                <a:t> </a:t>
              </a:r>
              <a:r>
                <a:rPr lang="en-US" i="1" kern="0" dirty="0" err="1" smtClean="0">
                  <a:solidFill>
                    <a:srgbClr val="C00000"/>
                  </a:solidFill>
                  <a:latin typeface="Bookman Old Style"/>
                </a:rPr>
                <a:t>tgy</a:t>
              </a:r>
              <a:endParaRPr lang="en-US" i="1" kern="0" dirty="0">
                <a:solidFill>
                  <a:srgbClr val="5F5F5F"/>
                </a:solidFill>
                <a:latin typeface="Bookman Old Style"/>
              </a:endParaRPr>
            </a:p>
          </p:txBody>
        </p:sp>
      </p:grpSp>
      <p:sp>
        <p:nvSpPr>
          <p:cNvPr id="17" name="Прямоугольник 16"/>
          <p:cNvSpPr/>
          <p:nvPr/>
        </p:nvSpPr>
        <p:spPr>
          <a:xfrm>
            <a:off x="2031999" y="1705030"/>
            <a:ext cx="50800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i="1" kern="0" dirty="0" smtClean="0">
                <a:solidFill>
                  <a:srgbClr val="C00000"/>
                </a:solidFill>
                <a:latin typeface="+mn-lt"/>
              </a:rPr>
              <a:t>sin</a:t>
            </a:r>
            <a:r>
              <a:rPr lang="en-US" sz="1200" i="1" kern="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i="1" kern="0" dirty="0" smtClean="0">
                <a:solidFill>
                  <a:srgbClr val="C00000"/>
                </a:solidFill>
                <a:latin typeface="+mn-lt"/>
              </a:rPr>
              <a:t>(x − y) = </a:t>
            </a:r>
            <a:r>
              <a:rPr lang="en-US" i="1" kern="0" dirty="0" err="1" smtClean="0">
                <a:solidFill>
                  <a:srgbClr val="C00000"/>
                </a:solidFill>
                <a:latin typeface="+mn-lt"/>
              </a:rPr>
              <a:t>sinx</a:t>
            </a:r>
            <a:r>
              <a:rPr lang="en-US" sz="1200" i="1" kern="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i="1" kern="0" dirty="0" err="1" smtClean="0">
                <a:solidFill>
                  <a:srgbClr val="C00000"/>
                </a:solidFill>
                <a:latin typeface="+mn-lt"/>
              </a:rPr>
              <a:t>cosy</a:t>
            </a:r>
            <a:r>
              <a:rPr lang="en-US" i="1" kern="0" dirty="0" smtClean="0">
                <a:solidFill>
                  <a:srgbClr val="C00000"/>
                </a:solidFill>
                <a:latin typeface="+mn-lt"/>
              </a:rPr>
              <a:t> + </a:t>
            </a:r>
            <a:r>
              <a:rPr lang="en-US" i="1" kern="0" dirty="0" err="1" smtClean="0">
                <a:solidFill>
                  <a:srgbClr val="C00000"/>
                </a:solidFill>
                <a:latin typeface="+mn-lt"/>
              </a:rPr>
              <a:t>cosx</a:t>
            </a:r>
            <a:r>
              <a:rPr lang="en-US" sz="1200" i="1" kern="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i="1" kern="0" dirty="0" err="1" smtClean="0">
                <a:solidFill>
                  <a:srgbClr val="C00000"/>
                </a:solidFill>
                <a:latin typeface="+mn-lt"/>
              </a:rPr>
              <a:t>siny</a:t>
            </a:r>
            <a:endParaRPr lang="en-US" i="1" kern="0" dirty="0" smtClean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023910" y="2773371"/>
            <a:ext cx="50961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i="1" kern="0" dirty="0" err="1" smtClean="0">
                <a:solidFill>
                  <a:srgbClr val="C00000"/>
                </a:solidFill>
                <a:latin typeface="+mn-lt"/>
              </a:rPr>
              <a:t>cos</a:t>
            </a:r>
            <a:r>
              <a:rPr lang="en-US" i="1" kern="0" dirty="0" smtClean="0">
                <a:solidFill>
                  <a:srgbClr val="C00000"/>
                </a:solidFill>
                <a:latin typeface="+mn-lt"/>
              </a:rPr>
              <a:t> (x − y) = </a:t>
            </a:r>
            <a:r>
              <a:rPr lang="en-US" i="1" kern="0" dirty="0" err="1" smtClean="0">
                <a:solidFill>
                  <a:srgbClr val="C00000"/>
                </a:solidFill>
                <a:latin typeface="+mn-lt"/>
              </a:rPr>
              <a:t>cosx</a:t>
            </a:r>
            <a:r>
              <a:rPr lang="en-US" i="1" kern="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i="1" kern="0" dirty="0" err="1" smtClean="0">
                <a:solidFill>
                  <a:srgbClr val="C00000"/>
                </a:solidFill>
                <a:latin typeface="+mn-lt"/>
              </a:rPr>
              <a:t>cosy</a:t>
            </a:r>
            <a:r>
              <a:rPr lang="en-US" i="1" kern="0" dirty="0" smtClean="0">
                <a:solidFill>
                  <a:srgbClr val="C00000"/>
                </a:solidFill>
                <a:latin typeface="+mn-lt"/>
              </a:rPr>
              <a:t> + </a:t>
            </a:r>
            <a:r>
              <a:rPr lang="en-US" i="1" kern="0" dirty="0" err="1" smtClean="0">
                <a:solidFill>
                  <a:srgbClr val="C00000"/>
                </a:solidFill>
                <a:latin typeface="+mn-lt"/>
              </a:rPr>
              <a:t>sinx</a:t>
            </a:r>
            <a:r>
              <a:rPr lang="en-US" i="1" kern="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i="1" kern="0" dirty="0" err="1" smtClean="0">
                <a:solidFill>
                  <a:srgbClr val="C00000"/>
                </a:solidFill>
                <a:latin typeface="+mn-lt"/>
              </a:rPr>
              <a:t>siny</a:t>
            </a:r>
            <a:endParaRPr lang="en-US" i="1" kern="0" dirty="0" smtClean="0">
              <a:solidFill>
                <a:srgbClr val="C00000"/>
              </a:solidFill>
              <a:latin typeface="+mn-lt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556954" y="4458854"/>
            <a:ext cx="3374963" cy="927014"/>
            <a:chOff x="2894938" y="2028469"/>
            <a:chExt cx="3374963" cy="927014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4682836" y="2028469"/>
              <a:ext cx="146065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lvl="0" indent="-342900">
                <a:spcBef>
                  <a:spcPct val="20000"/>
                </a:spcBef>
              </a:pPr>
              <a:r>
                <a:rPr lang="en-US" i="1" kern="0" dirty="0" err="1" smtClean="0">
                  <a:solidFill>
                    <a:srgbClr val="C00000"/>
                  </a:solidFill>
                  <a:latin typeface="Bookman Old Style"/>
                </a:rPr>
                <a:t>tgx</a:t>
              </a:r>
              <a:r>
                <a:rPr lang="en-US" i="1" kern="0" dirty="0" smtClean="0">
                  <a:solidFill>
                    <a:srgbClr val="C00000"/>
                  </a:solidFill>
                  <a:latin typeface="Bookman Old Style"/>
                </a:rPr>
                <a:t> − </a:t>
              </a:r>
              <a:r>
                <a:rPr lang="en-US" i="1" kern="0" dirty="0" err="1" smtClean="0">
                  <a:solidFill>
                    <a:srgbClr val="C00000"/>
                  </a:solidFill>
                  <a:latin typeface="Bookman Old Style"/>
                </a:rPr>
                <a:t>tgy</a:t>
              </a:r>
              <a:endParaRPr lang="en-US" i="1" kern="0" dirty="0">
                <a:solidFill>
                  <a:srgbClr val="5F5F5F"/>
                </a:solidFill>
                <a:latin typeface="Bookman Old Style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2894938" y="2255047"/>
              <a:ext cx="167706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lvl="0" indent="-342900">
                <a:spcBef>
                  <a:spcPct val="20000"/>
                </a:spcBef>
              </a:pPr>
              <a:r>
                <a:rPr lang="en-US" i="1" kern="0" dirty="0" err="1" smtClean="0">
                  <a:solidFill>
                    <a:srgbClr val="C00000"/>
                  </a:solidFill>
                  <a:latin typeface="Bookman Old Style"/>
                </a:rPr>
                <a:t>tg</a:t>
              </a:r>
              <a:r>
                <a:rPr lang="en-US" sz="1200" i="1" kern="0" dirty="0" smtClean="0">
                  <a:solidFill>
                    <a:srgbClr val="C00000"/>
                  </a:solidFill>
                  <a:latin typeface="Bookman Old Style"/>
                </a:rPr>
                <a:t> </a:t>
              </a:r>
              <a:r>
                <a:rPr lang="en-US" i="1" kern="0" dirty="0" smtClean="0">
                  <a:solidFill>
                    <a:srgbClr val="C00000"/>
                  </a:solidFill>
                  <a:latin typeface="Bookman Old Style"/>
                </a:rPr>
                <a:t>(x − y) =</a:t>
              </a:r>
            </a:p>
          </p:txBody>
        </p:sp>
        <p:cxnSp>
          <p:nvCxnSpPr>
            <p:cNvPr id="22" name="Прямая соединительная линия 21"/>
            <p:cNvCxnSpPr/>
            <p:nvPr/>
          </p:nvCxnSpPr>
          <p:spPr>
            <a:xfrm>
              <a:off x="4572000" y="2503055"/>
              <a:ext cx="1653309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Прямоугольник 22"/>
            <p:cNvSpPr/>
            <p:nvPr/>
          </p:nvSpPr>
          <p:spPr>
            <a:xfrm>
              <a:off x="4572000" y="2493818"/>
              <a:ext cx="169790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lvl="0" indent="-342900">
                <a:spcBef>
                  <a:spcPct val="20000"/>
                </a:spcBef>
              </a:pPr>
              <a:r>
                <a:rPr lang="en-US" i="1" kern="0" dirty="0" smtClean="0">
                  <a:solidFill>
                    <a:srgbClr val="C00000"/>
                  </a:solidFill>
                  <a:latin typeface="Bookman Old Style"/>
                </a:rPr>
                <a:t>1 + </a:t>
              </a:r>
              <a:r>
                <a:rPr lang="en-US" i="1" kern="0" dirty="0" err="1" smtClean="0">
                  <a:solidFill>
                    <a:srgbClr val="C00000"/>
                  </a:solidFill>
                  <a:latin typeface="Bookman Old Style"/>
                </a:rPr>
                <a:t>tgx</a:t>
              </a:r>
              <a:r>
                <a:rPr lang="en-US" sz="1200" i="1" kern="0" dirty="0" smtClean="0">
                  <a:solidFill>
                    <a:srgbClr val="C00000"/>
                  </a:solidFill>
                  <a:latin typeface="Bookman Old Style"/>
                </a:rPr>
                <a:t> </a:t>
              </a:r>
              <a:r>
                <a:rPr lang="en-US" i="1" kern="0" dirty="0" err="1" smtClean="0">
                  <a:solidFill>
                    <a:srgbClr val="C00000"/>
                  </a:solidFill>
                  <a:latin typeface="Bookman Old Style"/>
                </a:rPr>
                <a:t>tgy</a:t>
              </a:r>
              <a:endParaRPr lang="en-US" i="1" kern="0" dirty="0">
                <a:solidFill>
                  <a:srgbClr val="5F5F5F"/>
                </a:solidFill>
                <a:latin typeface="Bookman Old Style"/>
              </a:endParaRP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4821380" y="3429000"/>
            <a:ext cx="3842329" cy="880831"/>
            <a:chOff x="2733772" y="2028469"/>
            <a:chExt cx="3842329" cy="880831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4470209" y="2028469"/>
              <a:ext cx="210589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>
                <a:spcBef>
                  <a:spcPct val="20000"/>
                </a:spcBef>
              </a:pPr>
              <a:r>
                <a:rPr lang="ru-RU" i="1" kern="0" dirty="0" smtClean="0">
                  <a:solidFill>
                    <a:srgbClr val="C00000"/>
                  </a:solidFill>
                  <a:latin typeface="Bookman Old Style"/>
                </a:rPr>
                <a:t>с</a:t>
              </a:r>
              <a:r>
                <a:rPr lang="en-US" i="1" kern="0" dirty="0" err="1" smtClean="0">
                  <a:solidFill>
                    <a:srgbClr val="C00000"/>
                  </a:solidFill>
                  <a:latin typeface="Bookman Old Style"/>
                </a:rPr>
                <a:t>tgx</a:t>
              </a:r>
              <a:r>
                <a:rPr lang="ru-RU" sz="1200" i="1" kern="0" dirty="0" smtClean="0">
                  <a:solidFill>
                    <a:srgbClr val="C00000"/>
                  </a:solidFill>
                  <a:latin typeface="Bookman Old Style"/>
                </a:rPr>
                <a:t>  </a:t>
              </a:r>
              <a:r>
                <a:rPr lang="ru-RU" i="1" kern="0" dirty="0" smtClean="0">
                  <a:solidFill>
                    <a:srgbClr val="C00000"/>
                  </a:solidFill>
                  <a:latin typeface="Bookman Old Style"/>
                </a:rPr>
                <a:t>с</a:t>
              </a:r>
              <a:r>
                <a:rPr lang="en-US" i="1" kern="0" dirty="0" err="1" smtClean="0">
                  <a:solidFill>
                    <a:srgbClr val="C00000"/>
                  </a:solidFill>
                  <a:latin typeface="Bookman Old Style"/>
                </a:rPr>
                <a:t>tgy</a:t>
              </a:r>
              <a:r>
                <a:rPr lang="ru-RU" i="1" kern="0" dirty="0" smtClean="0">
                  <a:solidFill>
                    <a:srgbClr val="C00000"/>
                  </a:solidFill>
                  <a:latin typeface="Bookman Old Style"/>
                </a:rPr>
                <a:t> − 1 </a:t>
              </a:r>
              <a:endParaRPr lang="en-US" i="1" kern="0" dirty="0">
                <a:solidFill>
                  <a:srgbClr val="5F5F5F"/>
                </a:solidFill>
                <a:latin typeface="Bookman Old Style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733772" y="2255047"/>
              <a:ext cx="198890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>
                <a:spcBef>
                  <a:spcPct val="20000"/>
                </a:spcBef>
              </a:pPr>
              <a:r>
                <a:rPr lang="ru-RU" i="1" kern="0" dirty="0" smtClean="0">
                  <a:solidFill>
                    <a:srgbClr val="C00000"/>
                  </a:solidFill>
                  <a:latin typeface="Bookman Old Style"/>
                </a:rPr>
                <a:t>с</a:t>
              </a:r>
              <a:r>
                <a:rPr lang="en-US" i="1" kern="0" dirty="0" err="1" smtClean="0">
                  <a:solidFill>
                    <a:srgbClr val="C00000"/>
                  </a:solidFill>
                  <a:latin typeface="Bookman Old Style"/>
                </a:rPr>
                <a:t>tg</a:t>
              </a:r>
              <a:r>
                <a:rPr lang="en-US" sz="1200" i="1" kern="0" dirty="0" smtClean="0">
                  <a:solidFill>
                    <a:srgbClr val="C00000"/>
                  </a:solidFill>
                  <a:latin typeface="Bookman Old Style"/>
                </a:rPr>
                <a:t> </a:t>
              </a:r>
              <a:r>
                <a:rPr lang="en-US" i="1" kern="0" dirty="0" smtClean="0">
                  <a:solidFill>
                    <a:srgbClr val="C00000"/>
                  </a:solidFill>
                  <a:latin typeface="Bookman Old Style"/>
                </a:rPr>
                <a:t>(x + y) =</a:t>
              </a:r>
            </a:p>
          </p:txBody>
        </p:sp>
        <p:cxnSp>
          <p:nvCxnSpPr>
            <p:cNvPr id="27" name="Прямая соединительная линия 26"/>
            <p:cNvCxnSpPr/>
            <p:nvPr/>
          </p:nvCxnSpPr>
          <p:spPr>
            <a:xfrm>
              <a:off x="4544292" y="2497214"/>
              <a:ext cx="1773191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Прямоугольник 27"/>
            <p:cNvSpPr/>
            <p:nvPr/>
          </p:nvSpPr>
          <p:spPr>
            <a:xfrm>
              <a:off x="4525817" y="2447635"/>
              <a:ext cx="180209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lvl="0" indent="-342900">
                <a:spcBef>
                  <a:spcPct val="20000"/>
                </a:spcBef>
              </a:pPr>
              <a:r>
                <a:rPr lang="ru-RU" i="1" kern="0" dirty="0" smtClean="0">
                  <a:solidFill>
                    <a:srgbClr val="C00000"/>
                  </a:solidFill>
                  <a:latin typeface="Bookman Old Style"/>
                </a:rPr>
                <a:t>с</a:t>
              </a:r>
              <a:r>
                <a:rPr lang="en-US" i="1" kern="0" dirty="0" err="1" smtClean="0">
                  <a:solidFill>
                    <a:srgbClr val="C00000"/>
                  </a:solidFill>
                  <a:latin typeface="Bookman Old Style"/>
                </a:rPr>
                <a:t>tg</a:t>
              </a:r>
              <a:r>
                <a:rPr lang="ru-RU" i="1" kern="0" dirty="0" smtClean="0">
                  <a:solidFill>
                    <a:srgbClr val="C00000"/>
                  </a:solidFill>
                  <a:latin typeface="Bookman Old Style"/>
                </a:rPr>
                <a:t>у + с</a:t>
              </a:r>
              <a:r>
                <a:rPr lang="en-US" sz="1200" i="1" kern="0" dirty="0" smtClean="0">
                  <a:solidFill>
                    <a:srgbClr val="C00000"/>
                  </a:solidFill>
                  <a:latin typeface="Bookman Old Style"/>
                </a:rPr>
                <a:t> </a:t>
              </a:r>
              <a:r>
                <a:rPr lang="en-US" i="1" kern="0" dirty="0" err="1" smtClean="0">
                  <a:solidFill>
                    <a:srgbClr val="C00000"/>
                  </a:solidFill>
                  <a:latin typeface="Bookman Old Style"/>
                </a:rPr>
                <a:t>tg</a:t>
              </a:r>
              <a:r>
                <a:rPr lang="ru-RU" i="1" kern="0" dirty="0" err="1" smtClean="0">
                  <a:solidFill>
                    <a:srgbClr val="C00000"/>
                  </a:solidFill>
                  <a:latin typeface="Bookman Old Style"/>
                </a:rPr>
                <a:t>х</a:t>
              </a:r>
              <a:endParaRPr lang="en-US" i="1" kern="0" dirty="0">
                <a:solidFill>
                  <a:srgbClr val="5F5F5F"/>
                </a:solidFill>
                <a:latin typeface="Bookman Old Style"/>
              </a:endParaRPr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4798289" y="4468091"/>
            <a:ext cx="3842329" cy="880831"/>
            <a:chOff x="2733772" y="2028469"/>
            <a:chExt cx="3842329" cy="880831"/>
          </a:xfrm>
        </p:grpSpPr>
        <p:sp>
          <p:nvSpPr>
            <p:cNvPr id="37" name="Прямоугольник 36"/>
            <p:cNvSpPr/>
            <p:nvPr/>
          </p:nvSpPr>
          <p:spPr>
            <a:xfrm>
              <a:off x="4470209" y="2028469"/>
              <a:ext cx="210589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>
                <a:spcBef>
                  <a:spcPct val="20000"/>
                </a:spcBef>
              </a:pPr>
              <a:r>
                <a:rPr lang="ru-RU" i="1" kern="0" dirty="0" smtClean="0">
                  <a:solidFill>
                    <a:srgbClr val="C00000"/>
                  </a:solidFill>
                  <a:latin typeface="Bookman Old Style"/>
                </a:rPr>
                <a:t>с</a:t>
              </a:r>
              <a:r>
                <a:rPr lang="en-US" i="1" kern="0" dirty="0" err="1" smtClean="0">
                  <a:solidFill>
                    <a:srgbClr val="C00000"/>
                  </a:solidFill>
                  <a:latin typeface="Bookman Old Style"/>
                </a:rPr>
                <a:t>tgx</a:t>
              </a:r>
              <a:r>
                <a:rPr lang="en-US" sz="1200" i="1" kern="0" dirty="0" smtClean="0">
                  <a:solidFill>
                    <a:srgbClr val="C00000"/>
                  </a:solidFill>
                  <a:latin typeface="Bookman Old Style"/>
                </a:rPr>
                <a:t> </a:t>
              </a:r>
              <a:r>
                <a:rPr lang="ru-RU" sz="1200" i="1" kern="0" dirty="0" smtClean="0">
                  <a:solidFill>
                    <a:srgbClr val="C00000"/>
                  </a:solidFill>
                  <a:latin typeface="Bookman Old Style"/>
                </a:rPr>
                <a:t> </a:t>
              </a:r>
              <a:r>
                <a:rPr lang="ru-RU" i="1" kern="0" dirty="0" smtClean="0">
                  <a:solidFill>
                    <a:srgbClr val="C00000"/>
                  </a:solidFill>
                  <a:latin typeface="Bookman Old Style"/>
                </a:rPr>
                <a:t>с</a:t>
              </a:r>
              <a:r>
                <a:rPr lang="en-US" i="1" kern="0" dirty="0" err="1" smtClean="0">
                  <a:solidFill>
                    <a:srgbClr val="C00000"/>
                  </a:solidFill>
                  <a:latin typeface="Bookman Old Style"/>
                </a:rPr>
                <a:t>tgy</a:t>
              </a:r>
              <a:r>
                <a:rPr lang="ru-RU" i="1" kern="0" dirty="0" smtClean="0">
                  <a:solidFill>
                    <a:srgbClr val="C00000"/>
                  </a:solidFill>
                  <a:latin typeface="Bookman Old Style"/>
                </a:rPr>
                <a:t> + 1 </a:t>
              </a:r>
              <a:endParaRPr lang="en-US" i="1" kern="0" dirty="0">
                <a:solidFill>
                  <a:srgbClr val="5F5F5F"/>
                </a:solidFill>
                <a:latin typeface="Bookman Old Style"/>
              </a:endParaRPr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2733772" y="2255047"/>
              <a:ext cx="198890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>
                <a:spcBef>
                  <a:spcPct val="20000"/>
                </a:spcBef>
              </a:pPr>
              <a:r>
                <a:rPr lang="ru-RU" i="1" kern="0" dirty="0" smtClean="0">
                  <a:solidFill>
                    <a:srgbClr val="C00000"/>
                  </a:solidFill>
                  <a:latin typeface="Bookman Old Style"/>
                </a:rPr>
                <a:t>с</a:t>
              </a:r>
              <a:r>
                <a:rPr lang="en-US" i="1" kern="0" dirty="0" err="1" smtClean="0">
                  <a:solidFill>
                    <a:srgbClr val="C00000"/>
                  </a:solidFill>
                  <a:latin typeface="Bookman Old Style"/>
                </a:rPr>
                <a:t>tg</a:t>
              </a:r>
              <a:r>
                <a:rPr lang="en-US" sz="1200" i="1" kern="0" dirty="0" smtClean="0">
                  <a:solidFill>
                    <a:srgbClr val="C00000"/>
                  </a:solidFill>
                  <a:latin typeface="Bookman Old Style"/>
                </a:rPr>
                <a:t> </a:t>
              </a:r>
              <a:r>
                <a:rPr lang="en-US" i="1" kern="0" dirty="0" smtClean="0">
                  <a:solidFill>
                    <a:srgbClr val="C00000"/>
                  </a:solidFill>
                  <a:latin typeface="Bookman Old Style"/>
                </a:rPr>
                <a:t>(x − y) =</a:t>
              </a:r>
            </a:p>
          </p:txBody>
        </p:sp>
        <p:cxnSp>
          <p:nvCxnSpPr>
            <p:cNvPr id="39" name="Прямая соединительная линия 38"/>
            <p:cNvCxnSpPr/>
            <p:nvPr/>
          </p:nvCxnSpPr>
          <p:spPr>
            <a:xfrm>
              <a:off x="4544292" y="2497214"/>
              <a:ext cx="1773191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Прямоугольник 39"/>
            <p:cNvSpPr/>
            <p:nvPr/>
          </p:nvSpPr>
          <p:spPr>
            <a:xfrm>
              <a:off x="4525817" y="2447635"/>
              <a:ext cx="180209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lvl="0" indent="-342900">
                <a:spcBef>
                  <a:spcPct val="20000"/>
                </a:spcBef>
              </a:pPr>
              <a:r>
                <a:rPr lang="ru-RU" i="1" kern="0" dirty="0" smtClean="0">
                  <a:solidFill>
                    <a:srgbClr val="C00000"/>
                  </a:solidFill>
                  <a:latin typeface="Bookman Old Style"/>
                </a:rPr>
                <a:t>с</a:t>
              </a:r>
              <a:r>
                <a:rPr lang="en-US" i="1" kern="0" dirty="0" err="1" smtClean="0">
                  <a:solidFill>
                    <a:srgbClr val="C00000"/>
                  </a:solidFill>
                  <a:latin typeface="Bookman Old Style"/>
                </a:rPr>
                <a:t>tg</a:t>
              </a:r>
              <a:r>
                <a:rPr lang="ru-RU" i="1" kern="0" dirty="0" smtClean="0">
                  <a:solidFill>
                    <a:srgbClr val="C00000"/>
                  </a:solidFill>
                  <a:latin typeface="Bookman Old Style"/>
                </a:rPr>
                <a:t>у − с</a:t>
              </a:r>
              <a:r>
                <a:rPr lang="en-US" sz="1200" i="1" kern="0" dirty="0" smtClean="0">
                  <a:solidFill>
                    <a:srgbClr val="C00000"/>
                  </a:solidFill>
                  <a:latin typeface="Bookman Old Style"/>
                </a:rPr>
                <a:t> </a:t>
              </a:r>
              <a:r>
                <a:rPr lang="en-US" i="1" kern="0" dirty="0" err="1" smtClean="0">
                  <a:solidFill>
                    <a:srgbClr val="C00000"/>
                  </a:solidFill>
                  <a:latin typeface="Bookman Old Style"/>
                </a:rPr>
                <a:t>tg</a:t>
              </a:r>
              <a:r>
                <a:rPr lang="ru-RU" i="1" kern="0" dirty="0" err="1" smtClean="0">
                  <a:solidFill>
                    <a:srgbClr val="C00000"/>
                  </a:solidFill>
                  <a:latin typeface="Bookman Old Style"/>
                </a:rPr>
                <a:t>х</a:t>
              </a:r>
              <a:endParaRPr lang="en-US" i="1" kern="0" dirty="0">
                <a:solidFill>
                  <a:srgbClr val="5F5F5F"/>
                </a:solidFill>
                <a:latin typeface="Bookman Old Style"/>
              </a:endParaRPr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  <p:bldP spid="6" grpId="0"/>
      <p:bldP spid="7" grpId="0"/>
      <p:bldP spid="17" grpId="0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2161309" y="656792"/>
          <a:ext cx="2324100" cy="396875"/>
        </p:xfrm>
        <a:graphic>
          <a:graphicData uri="http://schemas.openxmlformats.org/presentationml/2006/ole">
            <p:oleObj spid="_x0000_s110602" name="Формула" r:id="rId4" imgW="1346040" imgH="228600" progId="Equation.3">
              <p:embed/>
            </p:oleObj>
          </a:graphicData>
        </a:graphic>
      </p:graphicFrame>
      <p:graphicFrame>
        <p:nvGraphicFramePr>
          <p:cNvPr id="110603" name="Object 15"/>
          <p:cNvGraphicFramePr>
            <a:graphicFrameLocks noChangeAspect="1"/>
          </p:cNvGraphicFramePr>
          <p:nvPr/>
        </p:nvGraphicFramePr>
        <p:xfrm>
          <a:off x="2161309" y="5574867"/>
          <a:ext cx="4062412" cy="700087"/>
        </p:xfrm>
        <a:graphic>
          <a:graphicData uri="http://schemas.openxmlformats.org/presentationml/2006/ole">
            <p:oleObj spid="_x0000_s110603" name="Формула" r:id="rId5" imgW="2286000" imgH="393480" progId="Equation.3">
              <p:embed/>
            </p:oleObj>
          </a:graphicData>
        </a:graphic>
      </p:graphicFrame>
      <p:graphicFrame>
        <p:nvGraphicFramePr>
          <p:cNvPr id="6" name="Object 12"/>
          <p:cNvGraphicFramePr>
            <a:graphicFrameLocks noChangeAspect="1"/>
          </p:cNvGraphicFramePr>
          <p:nvPr/>
        </p:nvGraphicFramePr>
        <p:xfrm>
          <a:off x="4610821" y="661554"/>
          <a:ext cx="811213" cy="441325"/>
        </p:xfrm>
        <a:graphic>
          <a:graphicData uri="http://schemas.openxmlformats.org/presentationml/2006/ole">
            <p:oleObj spid="_x0000_s110604" name="Формула" r:id="rId6" imgW="469800" imgH="253800" progId="Equation.3">
              <p:embed/>
            </p:oleObj>
          </a:graphicData>
        </a:graphic>
      </p:graphicFrame>
      <p:graphicFrame>
        <p:nvGraphicFramePr>
          <p:cNvPr id="7" name="Object 13"/>
          <p:cNvGraphicFramePr>
            <a:graphicFrameLocks noChangeAspect="1"/>
          </p:cNvGraphicFramePr>
          <p:nvPr/>
        </p:nvGraphicFramePr>
        <p:xfrm>
          <a:off x="2161309" y="1167967"/>
          <a:ext cx="2674937" cy="750887"/>
        </p:xfrm>
        <a:graphic>
          <a:graphicData uri="http://schemas.openxmlformats.org/presentationml/2006/ole">
            <p:oleObj spid="_x0000_s110605" name="Формула" r:id="rId7" imgW="1549080" imgH="431640" progId="Equation.3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2161309" y="1932420"/>
          <a:ext cx="6038850" cy="749300"/>
        </p:xfrm>
        <a:graphic>
          <a:graphicData uri="http://schemas.openxmlformats.org/presentationml/2006/ole">
            <p:oleObj spid="_x0000_s110606" name="Формула" r:id="rId8" imgW="3479760" imgH="431640" progId="Equation.3">
              <p:embed/>
            </p:oleObj>
          </a:graphicData>
        </a:graphic>
      </p:graphicFrame>
      <p:graphicFrame>
        <p:nvGraphicFramePr>
          <p:cNvPr id="9" name="Object 15"/>
          <p:cNvGraphicFramePr>
            <a:graphicFrameLocks noChangeAspect="1"/>
          </p:cNvGraphicFramePr>
          <p:nvPr/>
        </p:nvGraphicFramePr>
        <p:xfrm>
          <a:off x="2161309" y="2682730"/>
          <a:ext cx="3376612" cy="684212"/>
        </p:xfrm>
        <a:graphic>
          <a:graphicData uri="http://schemas.openxmlformats.org/presentationml/2006/ole">
            <p:oleObj spid="_x0000_s110607" name="Формула" r:id="rId9" imgW="1955520" imgH="393480" progId="Equation.3">
              <p:embed/>
            </p:oleObj>
          </a:graphicData>
        </a:graphic>
      </p:graphicFrame>
      <p:graphicFrame>
        <p:nvGraphicFramePr>
          <p:cNvPr id="10" name="Object 16"/>
          <p:cNvGraphicFramePr>
            <a:graphicFrameLocks noChangeAspect="1"/>
          </p:cNvGraphicFramePr>
          <p:nvPr/>
        </p:nvGraphicFramePr>
        <p:xfrm>
          <a:off x="2161309" y="3390756"/>
          <a:ext cx="1885950" cy="750887"/>
        </p:xfrm>
        <a:graphic>
          <a:graphicData uri="http://schemas.openxmlformats.org/presentationml/2006/ole">
            <p:oleObj spid="_x0000_s110608" name="Формула" r:id="rId10" imgW="1091880" imgH="431640" progId="Equation.3">
              <p:embed/>
            </p:oleObj>
          </a:graphicData>
        </a:graphic>
      </p:graphicFrame>
      <p:graphicFrame>
        <p:nvGraphicFramePr>
          <p:cNvPr id="11" name="Object 17"/>
          <p:cNvGraphicFramePr>
            <a:graphicFrameLocks noChangeAspect="1"/>
          </p:cNvGraphicFramePr>
          <p:nvPr/>
        </p:nvGraphicFramePr>
        <p:xfrm>
          <a:off x="2161309" y="4095317"/>
          <a:ext cx="3905250" cy="684212"/>
        </p:xfrm>
        <a:graphic>
          <a:graphicData uri="http://schemas.openxmlformats.org/presentationml/2006/ole">
            <p:oleObj spid="_x0000_s110609" name="Формула" r:id="rId11" imgW="2260440" imgH="393480" progId="Equation.3">
              <p:embed/>
            </p:oleObj>
          </a:graphicData>
        </a:graphic>
      </p:graphicFrame>
      <p:graphicFrame>
        <p:nvGraphicFramePr>
          <p:cNvPr id="13" name="Object 18"/>
          <p:cNvGraphicFramePr>
            <a:graphicFrameLocks noChangeAspect="1"/>
          </p:cNvGraphicFramePr>
          <p:nvPr/>
        </p:nvGraphicFramePr>
        <p:xfrm>
          <a:off x="2161309" y="4869729"/>
          <a:ext cx="3092450" cy="684212"/>
        </p:xfrm>
        <a:graphic>
          <a:graphicData uri="http://schemas.openxmlformats.org/presentationml/2006/ole">
            <p:oleObj spid="_x0000_s110610" name="Формула" r:id="rId12" imgW="1790640" imgH="393480" progId="Equation.3">
              <p:embed/>
            </p:oleObj>
          </a:graphicData>
        </a:graphic>
      </p:graphicFrame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75938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 </a:t>
            </a:r>
            <a:r>
              <a:rPr lang="en-US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110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2772569" y="553604"/>
          <a:ext cx="3598862" cy="749300"/>
        </p:xfrm>
        <a:graphic>
          <a:graphicData uri="http://schemas.openxmlformats.org/presentationml/2006/ole">
            <p:oleObj spid="_x0000_s109570" name="Формула" r:id="rId4" imgW="2082600" imgH="431640" progId="Equation.3">
              <p:embed/>
            </p:oleObj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73025" y="1345479"/>
          <a:ext cx="8997950" cy="720725"/>
        </p:xfrm>
        <a:graphic>
          <a:graphicData uri="http://schemas.openxmlformats.org/presentationml/2006/ole">
            <p:oleObj spid="_x0000_s109578" name="Формула" r:id="rId5" imgW="5422680" imgH="431640" progId="Equation.3">
              <p:embed/>
            </p:oleObj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3706019" y="3230562"/>
          <a:ext cx="1731962" cy="396875"/>
        </p:xfrm>
        <a:graphic>
          <a:graphicData uri="http://schemas.openxmlformats.org/presentationml/2006/ole">
            <p:oleObj spid="_x0000_s109579" name="Формула" r:id="rId6" imgW="1002960" imgH="228600" progId="Equation.3">
              <p:embed/>
            </p:oleObj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4023519" y="3881583"/>
          <a:ext cx="1096962" cy="307975"/>
        </p:xfrm>
        <a:graphic>
          <a:graphicData uri="http://schemas.openxmlformats.org/presentationml/2006/ole">
            <p:oleObj spid="_x0000_s109580" name="Формула" r:id="rId7" imgW="634680" imgH="177480" progId="Equation.3">
              <p:embed/>
            </p:oleObj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3607593" y="4504605"/>
          <a:ext cx="1928813" cy="350837"/>
        </p:xfrm>
        <a:graphic>
          <a:graphicData uri="http://schemas.openxmlformats.org/presentationml/2006/ole">
            <p:oleObj spid="_x0000_s109583" name="Формула" r:id="rId8" imgW="1117440" imgH="203040" progId="Equation.3">
              <p:embed/>
            </p:oleObj>
          </a:graphicData>
        </a:graphic>
      </p:graphicFrame>
      <p:graphicFrame>
        <p:nvGraphicFramePr>
          <p:cNvPr id="11" name="Object 16"/>
          <p:cNvGraphicFramePr>
            <a:graphicFrameLocks noChangeAspect="1"/>
          </p:cNvGraphicFramePr>
          <p:nvPr/>
        </p:nvGraphicFramePr>
        <p:xfrm>
          <a:off x="3213894" y="5681086"/>
          <a:ext cx="2716212" cy="350837"/>
        </p:xfrm>
        <a:graphic>
          <a:graphicData uri="http://schemas.openxmlformats.org/presentationml/2006/ole">
            <p:oleObj spid="_x0000_s109584" name="Формула" r:id="rId9" imgW="1574640" imgH="203040" progId="Equation.3">
              <p:embed/>
            </p:oleObj>
          </a:graphicData>
        </a:graphic>
      </p:graphicFrame>
      <p:graphicFrame>
        <p:nvGraphicFramePr>
          <p:cNvPr id="13" name="Object 17"/>
          <p:cNvGraphicFramePr>
            <a:graphicFrameLocks noChangeAspect="1"/>
          </p:cNvGraphicFramePr>
          <p:nvPr/>
        </p:nvGraphicFramePr>
        <p:xfrm>
          <a:off x="1643062" y="2209945"/>
          <a:ext cx="5857875" cy="719137"/>
        </p:xfrm>
        <a:graphic>
          <a:graphicData uri="http://schemas.openxmlformats.org/presentationml/2006/ole">
            <p:oleObj spid="_x0000_s109585" name="Формула" r:id="rId10" imgW="3530520" imgH="431640" progId="Equation.3">
              <p:embed/>
            </p:oleObj>
          </a:graphicData>
        </a:graphic>
      </p:graphicFrame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341026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 </a:t>
            </a:r>
            <a:r>
              <a:rPr lang="en-US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Содержание </a:t>
            </a:r>
            <a:endParaRPr lang="en-US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240145" y="1663907"/>
            <a:ext cx="7494780" cy="3677930"/>
          </a:xfrm>
          <a:noFill/>
        </p:spPr>
        <p:txBody>
          <a:bodyPr wrap="square">
            <a:spAutoFit/>
          </a:bodyPr>
          <a:lstStyle/>
          <a:p>
            <a:pPr>
              <a:buClr>
                <a:srgbClr val="5F5F5F"/>
              </a:buClr>
            </a:pPr>
            <a:r>
              <a:rPr lang="ru-RU" sz="2400" dirty="0" smtClean="0"/>
              <a:t>Метод замены переменной </a:t>
            </a:r>
            <a:endParaRPr lang="ru-RU" sz="2400" i="0" dirty="0" smtClean="0"/>
          </a:p>
          <a:p>
            <a:pPr>
              <a:buClr>
                <a:srgbClr val="5F5F5F"/>
              </a:buClr>
            </a:pPr>
            <a:r>
              <a:rPr lang="ru-RU" sz="2400" dirty="0" smtClean="0"/>
              <a:t>Метод разложения на множители</a:t>
            </a:r>
          </a:p>
          <a:p>
            <a:pPr>
              <a:buClr>
                <a:srgbClr val="5F5F5F"/>
              </a:buClr>
            </a:pPr>
            <a:r>
              <a:rPr lang="ru-RU" sz="2400" dirty="0" smtClean="0"/>
              <a:t>Однородные тригонометрические уравнения</a:t>
            </a:r>
          </a:p>
          <a:p>
            <a:pPr>
              <a:buClr>
                <a:srgbClr val="5F5F5F"/>
              </a:buClr>
            </a:pPr>
            <a:r>
              <a:rPr lang="ru-RU" sz="2400" dirty="0" smtClean="0"/>
              <a:t>С помощью тригонометрических формул:</a:t>
            </a:r>
          </a:p>
          <a:p>
            <a:pPr indent="342900">
              <a:buClr>
                <a:srgbClr val="5F5F5F"/>
              </a:buClr>
              <a:buFont typeface="Bookman Old Style" pitchFamily="18" charset="0"/>
              <a:buChar char="−"/>
            </a:pPr>
            <a:r>
              <a:rPr lang="ru-RU" dirty="0" smtClean="0"/>
              <a:t>Формул сложения</a:t>
            </a:r>
          </a:p>
          <a:p>
            <a:pPr indent="342900">
              <a:buClr>
                <a:srgbClr val="5F5F5F"/>
              </a:buClr>
              <a:buFont typeface="Bookman Old Style" pitchFamily="18" charset="0"/>
              <a:buChar char="−"/>
            </a:pPr>
            <a:r>
              <a:rPr lang="ru-RU" dirty="0" smtClean="0"/>
              <a:t>Формул приведения</a:t>
            </a:r>
          </a:p>
          <a:p>
            <a:pPr indent="342900">
              <a:buClr>
                <a:srgbClr val="5F5F5F"/>
              </a:buClr>
              <a:buFont typeface="Bookman Old Style" pitchFamily="18" charset="0"/>
              <a:buChar char="−"/>
            </a:pPr>
            <a:r>
              <a:rPr lang="ru-RU" dirty="0" smtClean="0"/>
              <a:t>Формул двойного аргумента</a:t>
            </a:r>
          </a:p>
          <a:p>
            <a:pPr>
              <a:buClr>
                <a:srgbClr val="5F5F5F"/>
              </a:buClr>
              <a:buFont typeface="Arial" pitchFamily="34" charset="0"/>
              <a:buChar char="•"/>
            </a:pPr>
            <a:endParaRPr lang="ru-RU" sz="2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0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помощью тригонометрических формул</a:t>
            </a:r>
            <a:endParaRPr lang="en-US" sz="3000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180108" y="194872"/>
            <a:ext cx="8783783" cy="46469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dirty="0" smtClean="0"/>
              <a:t>2. </a:t>
            </a:r>
            <a:r>
              <a:rPr lang="ru-RU" sz="2800" dirty="0" smtClean="0"/>
              <a:t>Формулы приведения:</a:t>
            </a:r>
          </a:p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endParaRPr lang="ru-RU" sz="2800" dirty="0" smtClean="0"/>
          </a:p>
        </p:txBody>
      </p:sp>
      <p:sp>
        <p:nvSpPr>
          <p:cNvPr id="111654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663" name="Rectangle 4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672" name="Rectangle 5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1679" name="Object 63"/>
          <p:cNvGraphicFramePr>
            <a:graphicFrameLocks noChangeAspect="1"/>
          </p:cNvGraphicFramePr>
          <p:nvPr/>
        </p:nvGraphicFramePr>
        <p:xfrm>
          <a:off x="4572000" y="3606943"/>
          <a:ext cx="2184580" cy="787317"/>
        </p:xfrm>
        <a:graphic>
          <a:graphicData uri="http://schemas.openxmlformats.org/presentationml/2006/ole">
            <p:oleObj spid="_x0000_s111679" name="Формула" r:id="rId3" imgW="1193760" imgH="431640" progId="Equation.3">
              <p:embed/>
            </p:oleObj>
          </a:graphicData>
        </a:graphic>
      </p:graphicFrame>
      <p:graphicFrame>
        <p:nvGraphicFramePr>
          <p:cNvPr id="111678" name="Object 62"/>
          <p:cNvGraphicFramePr>
            <a:graphicFrameLocks noChangeAspect="1"/>
          </p:cNvGraphicFramePr>
          <p:nvPr/>
        </p:nvGraphicFramePr>
        <p:xfrm>
          <a:off x="4572000" y="4411662"/>
          <a:ext cx="2188198" cy="412663"/>
        </p:xfrm>
        <a:graphic>
          <a:graphicData uri="http://schemas.openxmlformats.org/presentationml/2006/ole">
            <p:oleObj spid="_x0000_s111678" name="Формула" r:id="rId4" imgW="1193760" imgH="228600" progId="Equation.3">
              <p:embed/>
            </p:oleObj>
          </a:graphicData>
        </a:graphic>
      </p:graphicFrame>
      <p:graphicFrame>
        <p:nvGraphicFramePr>
          <p:cNvPr id="111677" name="Object 61"/>
          <p:cNvGraphicFramePr>
            <a:graphicFrameLocks noChangeAspect="1"/>
          </p:cNvGraphicFramePr>
          <p:nvPr/>
        </p:nvGraphicFramePr>
        <p:xfrm>
          <a:off x="4572000" y="4853707"/>
          <a:ext cx="2323943" cy="789127"/>
        </p:xfrm>
        <a:graphic>
          <a:graphicData uri="http://schemas.openxmlformats.org/presentationml/2006/ole">
            <p:oleObj spid="_x0000_s111677" name="Формула" r:id="rId5" imgW="1269720" imgH="431640" progId="Equation.3">
              <p:embed/>
            </p:oleObj>
          </a:graphicData>
        </a:graphic>
      </p:graphicFrame>
      <p:graphicFrame>
        <p:nvGraphicFramePr>
          <p:cNvPr id="111676" name="Object 60"/>
          <p:cNvGraphicFramePr>
            <a:graphicFrameLocks noChangeAspect="1"/>
          </p:cNvGraphicFramePr>
          <p:nvPr/>
        </p:nvGraphicFramePr>
        <p:xfrm>
          <a:off x="4572001" y="5705764"/>
          <a:ext cx="2327564" cy="410854"/>
        </p:xfrm>
        <a:graphic>
          <a:graphicData uri="http://schemas.openxmlformats.org/presentationml/2006/ole">
            <p:oleObj spid="_x0000_s111676" name="Формула" r:id="rId6" imgW="1269720" imgH="228600" progId="Equation.3">
              <p:embed/>
            </p:oleObj>
          </a:graphicData>
        </a:graphic>
      </p:graphicFrame>
      <p:sp>
        <p:nvSpPr>
          <p:cNvPr id="111680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1688" name="Object 72"/>
          <p:cNvGraphicFramePr>
            <a:graphicFrameLocks noChangeAspect="1"/>
          </p:cNvGraphicFramePr>
          <p:nvPr/>
        </p:nvGraphicFramePr>
        <p:xfrm>
          <a:off x="748146" y="3602905"/>
          <a:ext cx="2191818" cy="805416"/>
        </p:xfrm>
        <a:graphic>
          <a:graphicData uri="http://schemas.openxmlformats.org/presentationml/2006/ole">
            <p:oleObj spid="_x0000_s111688" name="Формула" r:id="rId7" imgW="1168200" imgH="431640" progId="Equation.3">
              <p:embed/>
            </p:oleObj>
          </a:graphicData>
        </a:graphic>
      </p:graphicFrame>
      <p:graphicFrame>
        <p:nvGraphicFramePr>
          <p:cNvPr id="111687" name="Object 71"/>
          <p:cNvGraphicFramePr>
            <a:graphicFrameLocks noChangeAspect="1"/>
          </p:cNvGraphicFramePr>
          <p:nvPr/>
        </p:nvGraphicFramePr>
        <p:xfrm>
          <a:off x="748146" y="4472423"/>
          <a:ext cx="2005398" cy="421712"/>
        </p:xfrm>
        <a:graphic>
          <a:graphicData uri="http://schemas.openxmlformats.org/presentationml/2006/ole">
            <p:oleObj spid="_x0000_s111687" name="Формула" r:id="rId8" imgW="1066680" imgH="228600" progId="Equation.3">
              <p:embed/>
            </p:oleObj>
          </a:graphicData>
        </a:graphic>
      </p:graphicFrame>
      <p:graphicFrame>
        <p:nvGraphicFramePr>
          <p:cNvPr id="111686" name="Object 70"/>
          <p:cNvGraphicFramePr>
            <a:graphicFrameLocks noChangeAspect="1"/>
          </p:cNvGraphicFramePr>
          <p:nvPr/>
        </p:nvGraphicFramePr>
        <p:xfrm>
          <a:off x="748146" y="4943909"/>
          <a:ext cx="2358332" cy="807227"/>
        </p:xfrm>
        <a:graphic>
          <a:graphicData uri="http://schemas.openxmlformats.org/presentationml/2006/ole">
            <p:oleObj spid="_x0000_s111686" name="Формула" r:id="rId9" imgW="1257120" imgH="431640" progId="Equation.3">
              <p:embed/>
            </p:oleObj>
          </a:graphicData>
        </a:graphic>
      </p:graphicFrame>
      <p:graphicFrame>
        <p:nvGraphicFramePr>
          <p:cNvPr id="111685" name="Object 69"/>
          <p:cNvGraphicFramePr>
            <a:graphicFrameLocks noChangeAspect="1"/>
          </p:cNvGraphicFramePr>
          <p:nvPr/>
        </p:nvGraphicFramePr>
        <p:xfrm>
          <a:off x="748147" y="5791490"/>
          <a:ext cx="2146572" cy="421712"/>
        </p:xfrm>
        <a:graphic>
          <a:graphicData uri="http://schemas.openxmlformats.org/presentationml/2006/ole">
            <p:oleObj spid="_x0000_s111685" name="Формула" r:id="rId10" imgW="1143000" imgH="228600" progId="Equation.3">
              <p:embed/>
            </p:oleObj>
          </a:graphicData>
        </a:graphic>
      </p:graphicFrame>
      <p:sp>
        <p:nvSpPr>
          <p:cNvPr id="111689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1696" name="Object 80"/>
          <p:cNvGraphicFramePr>
            <a:graphicFrameLocks noChangeAspect="1"/>
          </p:cNvGraphicFramePr>
          <p:nvPr/>
        </p:nvGraphicFramePr>
        <p:xfrm>
          <a:off x="6114472" y="1097684"/>
          <a:ext cx="2187656" cy="769824"/>
        </p:xfrm>
        <a:graphic>
          <a:graphicData uri="http://schemas.openxmlformats.org/presentationml/2006/ole">
            <p:oleObj spid="_x0000_s111696" name="Формула" r:id="rId11" imgW="1244520" imgH="431640" progId="Equation.3">
              <p:embed/>
            </p:oleObj>
          </a:graphicData>
        </a:graphic>
      </p:graphicFrame>
      <p:graphicFrame>
        <p:nvGraphicFramePr>
          <p:cNvPr id="111695" name="Object 79"/>
          <p:cNvGraphicFramePr>
            <a:graphicFrameLocks noChangeAspect="1"/>
          </p:cNvGraphicFramePr>
          <p:nvPr/>
        </p:nvGraphicFramePr>
        <p:xfrm>
          <a:off x="6114472" y="1887682"/>
          <a:ext cx="2028616" cy="385758"/>
        </p:xfrm>
        <a:graphic>
          <a:graphicData uri="http://schemas.openxmlformats.org/presentationml/2006/ole">
            <p:oleObj spid="_x0000_s111695" name="Формула" r:id="rId12" imgW="1155600" imgH="215640" progId="Equation.3">
              <p:embed/>
            </p:oleObj>
          </a:graphicData>
        </a:graphic>
      </p:graphicFrame>
      <p:graphicFrame>
        <p:nvGraphicFramePr>
          <p:cNvPr id="111694" name="Object 78"/>
          <p:cNvGraphicFramePr>
            <a:graphicFrameLocks noChangeAspect="1"/>
          </p:cNvGraphicFramePr>
          <p:nvPr/>
        </p:nvGraphicFramePr>
        <p:xfrm>
          <a:off x="6114472" y="2322799"/>
          <a:ext cx="2329778" cy="768133"/>
        </p:xfrm>
        <a:graphic>
          <a:graphicData uri="http://schemas.openxmlformats.org/presentationml/2006/ole">
            <p:oleObj spid="_x0000_s111694" name="Формула" r:id="rId13" imgW="1320480" imgH="431640" progId="Equation.3">
              <p:embed/>
            </p:oleObj>
          </a:graphicData>
        </a:graphic>
      </p:graphicFrame>
      <p:graphicFrame>
        <p:nvGraphicFramePr>
          <p:cNvPr id="111693" name="Object 77"/>
          <p:cNvGraphicFramePr>
            <a:graphicFrameLocks noChangeAspect="1"/>
          </p:cNvGraphicFramePr>
          <p:nvPr/>
        </p:nvGraphicFramePr>
        <p:xfrm>
          <a:off x="6114472" y="3170858"/>
          <a:ext cx="2032000" cy="387451"/>
        </p:xfrm>
        <a:graphic>
          <a:graphicData uri="http://schemas.openxmlformats.org/presentationml/2006/ole">
            <p:oleObj spid="_x0000_s111693" name="Формула" r:id="rId14" imgW="1155600" imgH="215640" progId="Equation.3">
              <p:embed/>
            </p:oleObj>
          </a:graphicData>
        </a:graphic>
      </p:graphicFrame>
      <p:sp>
        <p:nvSpPr>
          <p:cNvPr id="111697" name="Rectangle 8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1704" name="Object 88"/>
          <p:cNvGraphicFramePr>
            <a:graphicFrameLocks noChangeAspect="1"/>
          </p:cNvGraphicFramePr>
          <p:nvPr/>
        </p:nvGraphicFramePr>
        <p:xfrm>
          <a:off x="2270986" y="1107134"/>
          <a:ext cx="2016772" cy="761365"/>
        </p:xfrm>
        <a:graphic>
          <a:graphicData uri="http://schemas.openxmlformats.org/presentationml/2006/ole">
            <p:oleObj spid="_x0000_s111704" name="Формула" r:id="rId15" imgW="1155600" imgH="431640" progId="Equation.3">
              <p:embed/>
            </p:oleObj>
          </a:graphicData>
        </a:graphic>
      </p:graphicFrame>
      <p:graphicFrame>
        <p:nvGraphicFramePr>
          <p:cNvPr id="111703" name="Object 87"/>
          <p:cNvGraphicFramePr>
            <a:graphicFrameLocks noChangeAspect="1"/>
          </p:cNvGraphicFramePr>
          <p:nvPr/>
        </p:nvGraphicFramePr>
        <p:xfrm>
          <a:off x="2270986" y="1921808"/>
          <a:ext cx="2033691" cy="380683"/>
        </p:xfrm>
        <a:graphic>
          <a:graphicData uri="http://schemas.openxmlformats.org/presentationml/2006/ole">
            <p:oleObj spid="_x0000_s111703" name="Формула" r:id="rId16" imgW="1168200" imgH="215640" progId="Equation.3">
              <p:embed/>
            </p:oleObj>
          </a:graphicData>
        </a:graphic>
      </p:graphicFrame>
      <p:graphicFrame>
        <p:nvGraphicFramePr>
          <p:cNvPr id="111702" name="Object 86"/>
          <p:cNvGraphicFramePr>
            <a:graphicFrameLocks noChangeAspect="1"/>
          </p:cNvGraphicFramePr>
          <p:nvPr/>
        </p:nvGraphicFramePr>
        <p:xfrm>
          <a:off x="2270985" y="2331817"/>
          <a:ext cx="2301015" cy="759673"/>
        </p:xfrm>
        <a:graphic>
          <a:graphicData uri="http://schemas.openxmlformats.org/presentationml/2006/ole">
            <p:oleObj spid="_x0000_s111702" name="Формула" r:id="rId17" imgW="1320480" imgH="431640" progId="Equation.3">
              <p:embed/>
            </p:oleObj>
          </a:graphicData>
        </a:graphic>
      </p:graphicFrame>
      <p:graphicFrame>
        <p:nvGraphicFramePr>
          <p:cNvPr id="111701" name="Object 85"/>
          <p:cNvGraphicFramePr>
            <a:graphicFrameLocks noChangeAspect="1"/>
          </p:cNvGraphicFramePr>
          <p:nvPr/>
        </p:nvGraphicFramePr>
        <p:xfrm>
          <a:off x="2270986" y="3175934"/>
          <a:ext cx="2187656" cy="382375"/>
        </p:xfrm>
        <a:graphic>
          <a:graphicData uri="http://schemas.openxmlformats.org/presentationml/2006/ole">
            <p:oleObj spid="_x0000_s111701" name="Формула" r:id="rId18" imgW="1257120" imgH="215640" progId="Equation.3">
              <p:embed/>
            </p:oleObj>
          </a:graphicData>
        </a:graphic>
      </p:graphicFrame>
      <p:sp>
        <p:nvSpPr>
          <p:cNvPr id="111705" name="Rectangle 8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706" name="Rectangle 90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708" name="Rectangle 92"/>
          <p:cNvSpPr>
            <a:spLocks noChangeArrowheads="1"/>
          </p:cNvSpPr>
          <p:nvPr/>
        </p:nvSpPr>
        <p:spPr bwMode="auto">
          <a:xfrm>
            <a:off x="0" y="2447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1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1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1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1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1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1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1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1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11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1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5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11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331626"/>
          </a:xfrm>
        </p:spPr>
        <p:txBody>
          <a:bodyPr/>
          <a:lstStyle/>
          <a:p>
            <a:pPr algn="ctr"/>
            <a:r>
              <a:rPr lang="ru-RU" sz="30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помощью тригонометрических формул</a:t>
            </a:r>
            <a:endParaRPr lang="en-US" sz="3000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180108" y="194872"/>
            <a:ext cx="8783783" cy="614597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3. </a:t>
            </a:r>
            <a:r>
              <a:rPr lang="ru-RU" sz="2800" dirty="0" smtClean="0"/>
              <a:t>Формулы </a:t>
            </a:r>
            <a:r>
              <a:rPr lang="ru-RU" sz="2800" dirty="0" smtClean="0"/>
              <a:t>двойного аргумента:</a:t>
            </a:r>
          </a:p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endParaRPr lang="ru-RU" sz="2800" dirty="0" smtClean="0"/>
          </a:p>
        </p:txBody>
      </p:sp>
      <p:sp>
        <p:nvSpPr>
          <p:cNvPr id="111654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663" name="Rectangle 4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672" name="Rectangle 5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680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689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697" name="Rectangle 8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705" name="Rectangle 8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706" name="Rectangle 90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708" name="Rectangle 92"/>
          <p:cNvSpPr>
            <a:spLocks noChangeArrowheads="1"/>
          </p:cNvSpPr>
          <p:nvPr/>
        </p:nvSpPr>
        <p:spPr bwMode="auto">
          <a:xfrm>
            <a:off x="0" y="2447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251527" y="1598810"/>
            <a:ext cx="30202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i="1" kern="0" dirty="0" smtClean="0">
                <a:solidFill>
                  <a:srgbClr val="C00000"/>
                </a:solidFill>
                <a:latin typeface="+mn-lt"/>
              </a:rPr>
              <a:t>sin</a:t>
            </a:r>
            <a:r>
              <a:rPr lang="en-US" sz="1200" i="1" kern="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i="1" kern="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en-US" i="1" kern="0" dirty="0" smtClean="0">
                <a:solidFill>
                  <a:srgbClr val="C00000"/>
                </a:solidFill>
                <a:latin typeface="+mn-lt"/>
              </a:rPr>
              <a:t>x = </a:t>
            </a:r>
            <a:r>
              <a:rPr lang="ru-RU" i="1" kern="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en-US" i="1" kern="0" dirty="0" err="1" smtClean="0">
                <a:solidFill>
                  <a:srgbClr val="C00000"/>
                </a:solidFill>
                <a:latin typeface="+mn-lt"/>
              </a:rPr>
              <a:t>sinx</a:t>
            </a:r>
            <a:r>
              <a:rPr lang="en-US" sz="1200" i="1" kern="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i="1" kern="0" dirty="0" err="1" smtClean="0">
                <a:solidFill>
                  <a:srgbClr val="C00000"/>
                </a:solidFill>
                <a:latin typeface="+mn-lt"/>
              </a:rPr>
              <a:t>cosx</a:t>
            </a:r>
            <a:endParaRPr lang="en-US" i="1" kern="0" dirty="0" smtClean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251527" y="2255124"/>
            <a:ext cx="33204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i="1" kern="0" dirty="0" err="1" smtClean="0">
                <a:solidFill>
                  <a:srgbClr val="C00000"/>
                </a:solidFill>
                <a:latin typeface="+mn-lt"/>
              </a:rPr>
              <a:t>cos</a:t>
            </a:r>
            <a:r>
              <a:rPr lang="en-US" sz="1200" i="1" kern="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i="1" kern="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en-US" i="1" kern="0" dirty="0" smtClean="0">
                <a:solidFill>
                  <a:srgbClr val="C00000"/>
                </a:solidFill>
                <a:latin typeface="+mn-lt"/>
              </a:rPr>
              <a:t>x = cos</a:t>
            </a:r>
            <a:r>
              <a:rPr lang="en-US" i="1" kern="0" baseline="3000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en-US" i="1" kern="0" dirty="0" smtClean="0">
                <a:solidFill>
                  <a:srgbClr val="C00000"/>
                </a:solidFill>
                <a:latin typeface="+mn-lt"/>
              </a:rPr>
              <a:t>x – sin</a:t>
            </a:r>
            <a:r>
              <a:rPr lang="en-US" i="1" kern="0" baseline="3000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en-US" i="1" kern="0" dirty="0" smtClean="0">
                <a:solidFill>
                  <a:srgbClr val="C00000"/>
                </a:solidFill>
                <a:latin typeface="+mn-lt"/>
              </a:rPr>
              <a:t>x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5112326" y="1990513"/>
            <a:ext cx="33204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i="1" kern="0" dirty="0" err="1" smtClean="0">
                <a:solidFill>
                  <a:srgbClr val="C00000"/>
                </a:solidFill>
                <a:latin typeface="+mn-lt"/>
              </a:rPr>
              <a:t>cos</a:t>
            </a:r>
            <a:r>
              <a:rPr lang="en-US" sz="1200" i="1" kern="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i="1" kern="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en-US" i="1" kern="0" dirty="0" smtClean="0">
                <a:solidFill>
                  <a:srgbClr val="C00000"/>
                </a:solidFill>
                <a:latin typeface="+mn-lt"/>
              </a:rPr>
              <a:t>x = 2cos</a:t>
            </a:r>
            <a:r>
              <a:rPr lang="en-US" i="1" kern="0" baseline="3000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en-US" i="1" kern="0" dirty="0" smtClean="0">
                <a:solidFill>
                  <a:srgbClr val="C00000"/>
                </a:solidFill>
                <a:latin typeface="+mn-lt"/>
              </a:rPr>
              <a:t>x – 1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5112326" y="2553931"/>
            <a:ext cx="33204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i="1" kern="0" dirty="0" err="1" smtClean="0">
                <a:solidFill>
                  <a:srgbClr val="C00000"/>
                </a:solidFill>
                <a:latin typeface="+mn-lt"/>
              </a:rPr>
              <a:t>cos</a:t>
            </a:r>
            <a:r>
              <a:rPr lang="en-US" sz="1200" i="1" kern="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i="1" kern="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en-US" i="1" kern="0" dirty="0" smtClean="0">
                <a:solidFill>
                  <a:srgbClr val="C00000"/>
                </a:solidFill>
                <a:latin typeface="+mn-lt"/>
              </a:rPr>
              <a:t>x = 1 – 2sin</a:t>
            </a:r>
            <a:r>
              <a:rPr lang="en-US" i="1" kern="0" baseline="3000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en-US" i="1" kern="0" dirty="0" smtClean="0">
                <a:solidFill>
                  <a:srgbClr val="C00000"/>
                </a:solidFill>
                <a:latin typeface="+mn-lt"/>
              </a:rPr>
              <a:t>x</a:t>
            </a:r>
          </a:p>
        </p:txBody>
      </p:sp>
      <p:grpSp>
        <p:nvGrpSpPr>
          <p:cNvPr id="38" name="Группа 37"/>
          <p:cNvGrpSpPr/>
          <p:nvPr/>
        </p:nvGrpSpPr>
        <p:grpSpPr>
          <a:xfrm>
            <a:off x="1251527" y="2872586"/>
            <a:ext cx="2286001" cy="909628"/>
            <a:chOff x="5019963" y="4017895"/>
            <a:chExt cx="2286001" cy="909628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5019963" y="4224248"/>
              <a:ext cx="228600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>
                <a:spcBef>
                  <a:spcPct val="20000"/>
                </a:spcBef>
              </a:pPr>
              <a:r>
                <a:rPr lang="en-US" i="1" kern="0" dirty="0" err="1" smtClean="0">
                  <a:solidFill>
                    <a:srgbClr val="C00000"/>
                  </a:solidFill>
                  <a:latin typeface="+mn-lt"/>
                </a:rPr>
                <a:t>tg</a:t>
              </a:r>
              <a:r>
                <a:rPr lang="en-US" sz="1200" i="1" kern="0" dirty="0" smtClean="0">
                  <a:solidFill>
                    <a:srgbClr val="C00000"/>
                  </a:solidFill>
                  <a:latin typeface="+mn-lt"/>
                </a:rPr>
                <a:t> </a:t>
              </a:r>
              <a:r>
                <a:rPr lang="ru-RU" i="1" kern="0" dirty="0" smtClean="0">
                  <a:solidFill>
                    <a:srgbClr val="C00000"/>
                  </a:solidFill>
                  <a:latin typeface="+mn-lt"/>
                </a:rPr>
                <a:t>2</a:t>
              </a:r>
              <a:r>
                <a:rPr lang="en-US" i="1" kern="0" dirty="0" smtClean="0">
                  <a:solidFill>
                    <a:srgbClr val="C00000"/>
                  </a:solidFill>
                  <a:latin typeface="+mn-lt"/>
                </a:rPr>
                <a:t>x =</a:t>
              </a: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258927" y="4017895"/>
              <a:ext cx="81945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lvl="0" indent="-342900">
                <a:spcBef>
                  <a:spcPct val="20000"/>
                </a:spcBef>
              </a:pPr>
              <a:r>
                <a:rPr lang="en-US" i="1" kern="0" dirty="0" smtClean="0">
                  <a:solidFill>
                    <a:srgbClr val="C00000"/>
                  </a:solidFill>
                  <a:latin typeface="+mn-lt"/>
                </a:rPr>
                <a:t>2tgx</a:t>
              </a:r>
            </a:p>
          </p:txBody>
        </p:sp>
        <p:cxnSp>
          <p:nvCxnSpPr>
            <p:cNvPr id="35" name="Прямая соединительная линия 34"/>
            <p:cNvCxnSpPr/>
            <p:nvPr/>
          </p:nvCxnSpPr>
          <p:spPr>
            <a:xfrm>
              <a:off x="6132945" y="4458855"/>
              <a:ext cx="1052946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Прямоугольник 36"/>
            <p:cNvSpPr/>
            <p:nvPr/>
          </p:nvSpPr>
          <p:spPr>
            <a:xfrm>
              <a:off x="6000308" y="4465858"/>
              <a:ext cx="128592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en-US" i="1" kern="0" dirty="0" smtClean="0">
                  <a:solidFill>
                    <a:srgbClr val="C00000"/>
                  </a:solidFill>
                  <a:latin typeface="+mn-lt"/>
                </a:rPr>
                <a:t>1 – tg</a:t>
              </a:r>
              <a:r>
                <a:rPr lang="en-US" i="1" kern="0" baseline="30000" dirty="0" smtClean="0">
                  <a:solidFill>
                    <a:srgbClr val="C00000"/>
                  </a:solidFill>
                  <a:latin typeface="+mn-lt"/>
                </a:rPr>
                <a:t>2</a:t>
              </a:r>
              <a:r>
                <a:rPr lang="en-US" i="1" kern="0" dirty="0" smtClean="0">
                  <a:solidFill>
                    <a:srgbClr val="C00000"/>
                  </a:solidFill>
                  <a:latin typeface="+mn-lt"/>
                </a:rPr>
                <a:t>x</a:t>
              </a:r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1251527" y="3886277"/>
            <a:ext cx="2602496" cy="918864"/>
            <a:chOff x="4960585" y="4013277"/>
            <a:chExt cx="2390049" cy="918864"/>
          </a:xfrm>
        </p:grpSpPr>
        <p:sp>
          <p:nvSpPr>
            <p:cNvPr id="40" name="Прямоугольник 39"/>
            <p:cNvSpPr/>
            <p:nvPr/>
          </p:nvSpPr>
          <p:spPr>
            <a:xfrm>
              <a:off x="4960585" y="4224248"/>
              <a:ext cx="234537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>
                <a:spcBef>
                  <a:spcPct val="20000"/>
                </a:spcBef>
              </a:pPr>
              <a:r>
                <a:rPr lang="en-US" i="1" kern="0" dirty="0" err="1" smtClean="0">
                  <a:solidFill>
                    <a:srgbClr val="C00000"/>
                  </a:solidFill>
                  <a:latin typeface="+mn-lt"/>
                </a:rPr>
                <a:t>ctg</a:t>
              </a:r>
              <a:r>
                <a:rPr lang="en-US" sz="1200" i="1" kern="0" dirty="0" smtClean="0">
                  <a:solidFill>
                    <a:srgbClr val="C00000"/>
                  </a:solidFill>
                  <a:latin typeface="+mn-lt"/>
                </a:rPr>
                <a:t> </a:t>
              </a:r>
              <a:r>
                <a:rPr lang="ru-RU" i="1" kern="0" dirty="0" smtClean="0">
                  <a:solidFill>
                    <a:srgbClr val="C00000"/>
                  </a:solidFill>
                  <a:latin typeface="+mn-lt"/>
                </a:rPr>
                <a:t>2</a:t>
              </a:r>
              <a:r>
                <a:rPr lang="en-US" i="1" kern="0" dirty="0" smtClean="0">
                  <a:solidFill>
                    <a:srgbClr val="C00000"/>
                  </a:solidFill>
                  <a:latin typeface="+mn-lt"/>
                </a:rPr>
                <a:t>x =</a:t>
              </a:r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6267411" y="4470476"/>
              <a:ext cx="88799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lvl="0" indent="-342900">
                <a:spcBef>
                  <a:spcPct val="20000"/>
                </a:spcBef>
              </a:pPr>
              <a:r>
                <a:rPr lang="en-US" i="1" kern="0" dirty="0" smtClean="0">
                  <a:solidFill>
                    <a:srgbClr val="C00000"/>
                  </a:solidFill>
                  <a:latin typeface="+mn-lt"/>
                </a:rPr>
                <a:t>2ctgx</a:t>
              </a: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>
              <a:off x="6132945" y="4458855"/>
              <a:ext cx="1052946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Прямоугольник 42"/>
            <p:cNvSpPr/>
            <p:nvPr/>
          </p:nvSpPr>
          <p:spPr>
            <a:xfrm>
              <a:off x="6034240" y="4013277"/>
              <a:ext cx="1316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en-US" i="1" kern="0" dirty="0" smtClean="0">
                  <a:solidFill>
                    <a:srgbClr val="C00000"/>
                  </a:solidFill>
                  <a:latin typeface="+mn-lt"/>
                </a:rPr>
                <a:t>ctg</a:t>
              </a:r>
              <a:r>
                <a:rPr lang="en-US" i="1" kern="0" baseline="30000" dirty="0" smtClean="0">
                  <a:solidFill>
                    <a:srgbClr val="C00000"/>
                  </a:solidFill>
                  <a:latin typeface="+mn-lt"/>
                </a:rPr>
                <a:t>2</a:t>
              </a:r>
              <a:r>
                <a:rPr lang="en-US" i="1" kern="0" dirty="0" smtClean="0">
                  <a:solidFill>
                    <a:srgbClr val="C00000"/>
                  </a:solidFill>
                  <a:latin typeface="+mn-lt"/>
                </a:rPr>
                <a:t>x – 1</a:t>
              </a:r>
            </a:p>
          </p:txBody>
        </p:sp>
      </p:grpSp>
      <p:cxnSp>
        <p:nvCxnSpPr>
          <p:cNvPr id="45" name="Прямая со стрелкой 44"/>
          <p:cNvCxnSpPr>
            <a:stCxn id="30" idx="3"/>
            <a:endCxn id="32" idx="1"/>
          </p:cNvCxnSpPr>
          <p:nvPr/>
        </p:nvCxnSpPr>
        <p:spPr>
          <a:xfrm flipV="1">
            <a:off x="4572000" y="2221346"/>
            <a:ext cx="540326" cy="264611"/>
          </a:xfrm>
          <a:prstGeom prst="straightConnector1">
            <a:avLst/>
          </a:prstGeom>
          <a:ln w="19050">
            <a:solidFill>
              <a:srgbClr val="5F5F5F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endCxn id="33" idx="1"/>
          </p:cNvCxnSpPr>
          <p:nvPr/>
        </p:nvCxnSpPr>
        <p:spPr>
          <a:xfrm>
            <a:off x="4572000" y="2484583"/>
            <a:ext cx="540326" cy="300181"/>
          </a:xfrm>
          <a:prstGeom prst="straightConnector1">
            <a:avLst/>
          </a:prstGeom>
          <a:ln w="19050">
            <a:solidFill>
              <a:srgbClr val="5F5F5F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  <p:bldP spid="29" grpId="0"/>
      <p:bldP spid="30" grpId="0"/>
      <p:bldP spid="32" grpId="0"/>
      <p:bldP spid="3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1012825" y="756228"/>
          <a:ext cx="2301875" cy="307975"/>
        </p:xfrm>
        <a:graphic>
          <a:graphicData uri="http://schemas.openxmlformats.org/presentationml/2006/ole">
            <p:oleObj spid="_x0000_s115714" name="Формула" r:id="rId4" imgW="1333440" imgH="177480" progId="Equation.3">
              <p:embed/>
            </p:oleObj>
          </a:graphicData>
        </a:graphic>
      </p:graphicFrame>
      <p:sp>
        <p:nvSpPr>
          <p:cNvPr id="20" name="Заголовок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ru-RU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 </a:t>
            </a:r>
            <a:r>
              <a:rPr lang="en-US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r>
            <a:endParaRPr lang="ru-RU" dirty="0"/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1012825" y="1222665"/>
          <a:ext cx="3267075" cy="307975"/>
        </p:xfrm>
        <a:graphic>
          <a:graphicData uri="http://schemas.openxmlformats.org/presentationml/2006/ole">
            <p:oleObj spid="_x0000_s115721" name="Формула" r:id="rId5" imgW="1892160" imgH="177480" progId="Equation.3">
              <p:embed/>
            </p:oleObj>
          </a:graphicData>
        </a:graphic>
      </p:graphicFrame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1012825" y="1731386"/>
          <a:ext cx="2741612" cy="373062"/>
        </p:xfrm>
        <a:graphic>
          <a:graphicData uri="http://schemas.openxmlformats.org/presentationml/2006/ole">
            <p:oleObj spid="_x0000_s115722" name="Формула" r:id="rId6" imgW="1587240" imgH="215640" progId="Equation.3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012825" y="2304039"/>
          <a:ext cx="2609850" cy="790575"/>
        </p:xfrm>
        <a:graphic>
          <a:graphicData uri="http://schemas.openxmlformats.org/presentationml/2006/ole">
            <p:oleObj spid="_x0000_s115724" name="Формула" r:id="rId7" imgW="1511280" imgH="457200" progId="Equation.3">
              <p:embed/>
            </p:oleObj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3948401" y="2127827"/>
          <a:ext cx="2127250" cy="1143000"/>
        </p:xfrm>
        <a:graphic>
          <a:graphicData uri="http://schemas.openxmlformats.org/presentationml/2006/ole">
            <p:oleObj spid="_x0000_s115726" name="Формула" r:id="rId8" imgW="1231560" imgH="660240" progId="Equation.3">
              <p:embed/>
            </p:oleObj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/>
        </p:nvGraphicFramePr>
        <p:xfrm>
          <a:off x="1012825" y="3429794"/>
          <a:ext cx="4514850" cy="1476375"/>
        </p:xfrm>
        <a:graphic>
          <a:graphicData uri="http://schemas.openxmlformats.org/presentationml/2006/ole">
            <p:oleObj spid="_x0000_s115727" name="Формула" r:id="rId9" imgW="2565360" imgH="838080" progId="Equation.3">
              <p:embed/>
            </p:oleObj>
          </a:graphicData>
        </a:graphic>
      </p:graphicFrame>
      <p:graphicFrame>
        <p:nvGraphicFramePr>
          <p:cNvPr id="14" name="Object 11"/>
          <p:cNvGraphicFramePr>
            <a:graphicFrameLocks noChangeAspect="1"/>
          </p:cNvGraphicFramePr>
          <p:nvPr/>
        </p:nvGraphicFramePr>
        <p:xfrm>
          <a:off x="5991225" y="3429000"/>
          <a:ext cx="3152775" cy="1477963"/>
        </p:xfrm>
        <a:graphic>
          <a:graphicData uri="http://schemas.openxmlformats.org/presentationml/2006/ole">
            <p:oleObj spid="_x0000_s115728" name="Формула" r:id="rId10" imgW="1790640" imgH="838080" progId="Equation.3">
              <p:embed/>
            </p:oleObj>
          </a:graphicData>
        </a:graphic>
      </p:graphicFrame>
      <p:graphicFrame>
        <p:nvGraphicFramePr>
          <p:cNvPr id="15" name="Object 17"/>
          <p:cNvGraphicFramePr>
            <a:graphicFrameLocks noChangeAspect="1"/>
          </p:cNvGraphicFramePr>
          <p:nvPr/>
        </p:nvGraphicFramePr>
        <p:xfrm>
          <a:off x="1509712" y="5230524"/>
          <a:ext cx="6124575" cy="695325"/>
        </p:xfrm>
        <a:graphic>
          <a:graphicData uri="http://schemas.openxmlformats.org/presentationml/2006/ole">
            <p:oleObj spid="_x0000_s115729" name="Формула" r:id="rId11" imgW="3479760" imgH="393480" progId="Equation.3">
              <p:embed/>
            </p:oleObj>
          </a:graphicData>
        </a:graphic>
      </p:graphicFrame>
      <p:sp>
        <p:nvSpPr>
          <p:cNvPr id="21" name="Скругленный прямоугольник 20"/>
          <p:cNvSpPr/>
          <p:nvPr/>
        </p:nvSpPr>
        <p:spPr>
          <a:xfrm>
            <a:off x="1976582" y="1237672"/>
            <a:ext cx="822036" cy="323273"/>
          </a:xfrm>
          <a:prstGeom prst="roundRect">
            <a:avLst/>
          </a:prstGeom>
          <a:solidFill>
            <a:srgbClr val="FF6600">
              <a:alpha val="30196"/>
            </a:srgb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015673" y="1242290"/>
            <a:ext cx="822036" cy="323273"/>
          </a:xfrm>
          <a:prstGeom prst="roundRect">
            <a:avLst/>
          </a:prstGeom>
          <a:solidFill>
            <a:srgbClr val="FF6600">
              <a:alpha val="30196"/>
            </a:srgb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002145" y="1759527"/>
            <a:ext cx="822036" cy="323273"/>
          </a:xfrm>
          <a:prstGeom prst="roundRect">
            <a:avLst/>
          </a:prstGeom>
          <a:solidFill>
            <a:srgbClr val="FF6600">
              <a:alpha val="30196"/>
            </a:srgb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0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помощью тригонометрических формул</a:t>
            </a:r>
            <a:endParaRPr lang="en-US" sz="3000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180108" y="514768"/>
            <a:ext cx="8783783" cy="593596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4</a:t>
            </a:r>
            <a:r>
              <a:rPr lang="en-US" sz="2800" dirty="0" smtClean="0"/>
              <a:t>. </a:t>
            </a:r>
            <a:r>
              <a:rPr lang="ru-RU" sz="2800" dirty="0" smtClean="0"/>
              <a:t>Формулы понижения степени:</a:t>
            </a:r>
          </a:p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endParaRPr lang="ru-RU" sz="2800" dirty="0" smtClean="0"/>
          </a:p>
        </p:txBody>
      </p:sp>
      <p:sp>
        <p:nvSpPr>
          <p:cNvPr id="111654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663" name="Rectangle 4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672" name="Rectangle 5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680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689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697" name="Rectangle 8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705" name="Rectangle 8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706" name="Rectangle 90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708" name="Rectangle 92"/>
          <p:cNvSpPr>
            <a:spLocks noChangeArrowheads="1"/>
          </p:cNvSpPr>
          <p:nvPr/>
        </p:nvSpPr>
        <p:spPr bwMode="auto">
          <a:xfrm>
            <a:off x="0" y="2447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77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776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776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7768" name="Object 8"/>
          <p:cNvGraphicFramePr>
            <a:graphicFrameLocks noChangeAspect="1"/>
          </p:cNvGraphicFramePr>
          <p:nvPr/>
        </p:nvGraphicFramePr>
        <p:xfrm>
          <a:off x="676432" y="1089497"/>
          <a:ext cx="2928938" cy="776288"/>
        </p:xfrm>
        <a:graphic>
          <a:graphicData uri="http://schemas.openxmlformats.org/presentationml/2006/ole">
            <p:oleObj spid="_x0000_s117768" name="Формула" r:id="rId3" imgW="1473120" imgH="393480" progId="Equation.3">
              <p:embed/>
            </p:oleObj>
          </a:graphicData>
        </a:graphic>
      </p:graphicFrame>
      <p:sp>
        <p:nvSpPr>
          <p:cNvPr id="1177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7770" name="Object 10"/>
          <p:cNvGraphicFramePr>
            <a:graphicFrameLocks noChangeAspect="1"/>
          </p:cNvGraphicFramePr>
          <p:nvPr/>
        </p:nvGraphicFramePr>
        <p:xfrm>
          <a:off x="676432" y="2100735"/>
          <a:ext cx="2919413" cy="769937"/>
        </p:xfrm>
        <a:graphic>
          <a:graphicData uri="http://schemas.openxmlformats.org/presentationml/2006/ole">
            <p:oleObj spid="_x0000_s117770" name="Формула" r:id="rId4" imgW="1485720" imgH="393480" progId="Equation.3">
              <p:embed/>
            </p:oleObj>
          </a:graphicData>
        </a:graphic>
      </p:graphicFrame>
      <p:sp>
        <p:nvSpPr>
          <p:cNvPr id="1177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7772" name="Object 12"/>
          <p:cNvGraphicFramePr>
            <a:graphicFrameLocks noChangeAspect="1"/>
          </p:cNvGraphicFramePr>
          <p:nvPr/>
        </p:nvGraphicFramePr>
        <p:xfrm>
          <a:off x="4619625" y="1093788"/>
          <a:ext cx="2997200" cy="774700"/>
        </p:xfrm>
        <a:graphic>
          <a:graphicData uri="http://schemas.openxmlformats.org/presentationml/2006/ole">
            <p:oleObj spid="_x0000_s117772" name="Формула" r:id="rId5" imgW="1511280" imgH="393480" progId="Equation.3">
              <p:embed/>
            </p:oleObj>
          </a:graphicData>
        </a:graphic>
      </p:graphicFrame>
      <p:sp>
        <p:nvSpPr>
          <p:cNvPr id="1177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7774" name="Object 14"/>
          <p:cNvGraphicFramePr>
            <a:graphicFrameLocks noChangeAspect="1"/>
          </p:cNvGraphicFramePr>
          <p:nvPr/>
        </p:nvGraphicFramePr>
        <p:xfrm>
          <a:off x="4622800" y="2225675"/>
          <a:ext cx="3722688" cy="488950"/>
        </p:xfrm>
        <a:graphic>
          <a:graphicData uri="http://schemas.openxmlformats.org/presentationml/2006/ole">
            <p:oleObj spid="_x0000_s117774" name="Формула" r:id="rId6" imgW="1815840" imgH="241200" progId="Equation.3">
              <p:embed/>
            </p:oleObj>
          </a:graphicData>
        </a:graphic>
      </p:graphicFrame>
      <p:sp>
        <p:nvSpPr>
          <p:cNvPr id="1177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7776" name="Object 16"/>
          <p:cNvGraphicFramePr>
            <a:graphicFrameLocks noChangeAspect="1"/>
          </p:cNvGraphicFramePr>
          <p:nvPr/>
        </p:nvGraphicFramePr>
        <p:xfrm>
          <a:off x="678020" y="3675535"/>
          <a:ext cx="2692400" cy="936625"/>
        </p:xfrm>
        <a:graphic>
          <a:graphicData uri="http://schemas.openxmlformats.org/presentationml/2006/ole">
            <p:oleObj spid="_x0000_s117776" name="Формула" r:id="rId7" imgW="1307880" imgH="457200" progId="Equation.3">
              <p:embed/>
            </p:oleObj>
          </a:graphicData>
        </a:graphic>
      </p:graphicFrame>
      <p:sp>
        <p:nvSpPr>
          <p:cNvPr id="11777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7778" name="Object 18"/>
          <p:cNvGraphicFramePr>
            <a:graphicFrameLocks noChangeAspect="1"/>
          </p:cNvGraphicFramePr>
          <p:nvPr/>
        </p:nvGraphicFramePr>
        <p:xfrm>
          <a:off x="678020" y="4708997"/>
          <a:ext cx="2662237" cy="923925"/>
        </p:xfrm>
        <a:graphic>
          <a:graphicData uri="http://schemas.openxmlformats.org/presentationml/2006/ole">
            <p:oleObj spid="_x0000_s117778" name="Формула" r:id="rId8" imgW="1320480" imgH="457200" progId="Equation.3">
              <p:embed/>
            </p:oleObj>
          </a:graphicData>
        </a:graphic>
      </p:graphicFrame>
      <p:sp>
        <p:nvSpPr>
          <p:cNvPr id="48" name="Rectangle 3"/>
          <p:cNvSpPr txBox="1">
            <a:spLocks noChangeArrowheads="1"/>
          </p:cNvSpPr>
          <p:nvPr/>
        </p:nvSpPr>
        <p:spPr bwMode="auto">
          <a:xfrm>
            <a:off x="178521" y="2962153"/>
            <a:ext cx="8783783" cy="593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0" lang="ru-RU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ru-RU" sz="2800" i="1" kern="0" dirty="0" smtClean="0">
                <a:solidFill>
                  <a:srgbClr val="5F5F5F"/>
                </a:solidFill>
                <a:latin typeface="+mn-lt"/>
              </a:rPr>
              <a:t>Формулы половинного угла</a:t>
            </a:r>
            <a:r>
              <a:rPr kumimoji="0" lang="ru-RU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1" u="none" strike="noStrike" kern="0" cap="none" spc="0" normalizeH="0" baseline="0" noProof="0" dirty="0" smtClean="0">
              <a:ln>
                <a:noFill/>
              </a:ln>
              <a:solidFill>
                <a:srgbClr val="5F5F5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1" u="none" strike="noStrike" kern="0" cap="none" spc="0" normalizeH="0" baseline="0" noProof="0" dirty="0" smtClean="0">
              <a:ln>
                <a:noFill/>
              </a:ln>
              <a:solidFill>
                <a:srgbClr val="5F5F5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7781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7780" name="Object 20"/>
          <p:cNvGraphicFramePr>
            <a:graphicFrameLocks noChangeAspect="1"/>
          </p:cNvGraphicFramePr>
          <p:nvPr/>
        </p:nvGraphicFramePr>
        <p:xfrm>
          <a:off x="4570413" y="3762547"/>
          <a:ext cx="3647068" cy="791345"/>
        </p:xfrm>
        <a:graphic>
          <a:graphicData uri="http://schemas.openxmlformats.org/presentationml/2006/ole">
            <p:oleObj spid="_x0000_s117780" name="Формула" r:id="rId9" imgW="1803240" imgH="393480" progId="Equation.3">
              <p:embed/>
            </p:oleObj>
          </a:graphicData>
        </a:graphic>
      </p:graphicFrame>
      <p:sp>
        <p:nvSpPr>
          <p:cNvPr id="117783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7782" name="Object 22"/>
          <p:cNvGraphicFramePr>
            <a:graphicFrameLocks noChangeAspect="1"/>
          </p:cNvGraphicFramePr>
          <p:nvPr/>
        </p:nvGraphicFramePr>
        <p:xfrm>
          <a:off x="4570414" y="4822652"/>
          <a:ext cx="3740667" cy="778097"/>
        </p:xfrm>
        <a:graphic>
          <a:graphicData uri="http://schemas.openxmlformats.org/presentationml/2006/ole">
            <p:oleObj spid="_x0000_s117782" name="Формула" r:id="rId10" imgW="1892160" imgH="393480" progId="Equation.3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  <p:bldP spid="48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0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помощью тригонометрических формул</a:t>
            </a:r>
            <a:endParaRPr lang="en-US" sz="3000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178521" y="194872"/>
            <a:ext cx="8783783" cy="1013080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6</a:t>
            </a:r>
            <a:r>
              <a:rPr lang="en-US" sz="2800" dirty="0" smtClean="0"/>
              <a:t>. </a:t>
            </a:r>
            <a:r>
              <a:rPr lang="ru-RU" sz="2800" dirty="0" smtClean="0"/>
              <a:t>Формулы суммы и разности:</a:t>
            </a:r>
          </a:p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endParaRPr lang="ru-RU" sz="2800" dirty="0" smtClean="0"/>
          </a:p>
        </p:txBody>
      </p:sp>
      <p:sp>
        <p:nvSpPr>
          <p:cNvPr id="111654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663" name="Rectangle 4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672" name="Rectangle 5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680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689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697" name="Rectangle 8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705" name="Rectangle 8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77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776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776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77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77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77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77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777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7781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7783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391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3914" name="Object 10"/>
          <p:cNvGraphicFramePr>
            <a:graphicFrameLocks noChangeAspect="1"/>
          </p:cNvGraphicFramePr>
          <p:nvPr/>
        </p:nvGraphicFramePr>
        <p:xfrm>
          <a:off x="400600" y="1758570"/>
          <a:ext cx="4571999" cy="756518"/>
        </p:xfrm>
        <a:graphic>
          <a:graphicData uri="http://schemas.openxmlformats.org/presentationml/2006/ole">
            <p:oleObj spid="_x0000_s123914" name="Формула" r:id="rId3" imgW="2412720" imgH="393480" progId="Equation.3">
              <p:embed/>
            </p:oleObj>
          </a:graphicData>
        </a:graphic>
      </p:graphicFrame>
      <p:sp>
        <p:nvSpPr>
          <p:cNvPr id="12391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3916" name="Object 12"/>
          <p:cNvGraphicFramePr>
            <a:graphicFrameLocks noChangeAspect="1"/>
          </p:cNvGraphicFramePr>
          <p:nvPr/>
        </p:nvGraphicFramePr>
        <p:xfrm>
          <a:off x="416459" y="2815235"/>
          <a:ext cx="4570413" cy="767979"/>
        </p:xfrm>
        <a:graphic>
          <a:graphicData uri="http://schemas.openxmlformats.org/presentationml/2006/ole">
            <p:oleObj spid="_x0000_s123916" name="Формула" r:id="rId4" imgW="2387520" imgH="393480" progId="Equation.3">
              <p:embed/>
            </p:oleObj>
          </a:graphicData>
        </a:graphic>
      </p:graphicFrame>
      <p:sp>
        <p:nvSpPr>
          <p:cNvPr id="12391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3918" name="Object 14"/>
          <p:cNvGraphicFramePr>
            <a:graphicFrameLocks noChangeAspect="1"/>
          </p:cNvGraphicFramePr>
          <p:nvPr/>
        </p:nvGraphicFramePr>
        <p:xfrm>
          <a:off x="417313" y="3836681"/>
          <a:ext cx="4569559" cy="768994"/>
        </p:xfrm>
        <a:graphic>
          <a:graphicData uri="http://schemas.openxmlformats.org/presentationml/2006/ole">
            <p:oleObj spid="_x0000_s123918" name="Формула" r:id="rId5" imgW="2374560" imgH="393480" progId="Equation.3">
              <p:embed/>
            </p:oleObj>
          </a:graphicData>
        </a:graphic>
      </p:graphicFrame>
      <p:sp>
        <p:nvSpPr>
          <p:cNvPr id="12392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3920" name="Object 16"/>
          <p:cNvGraphicFramePr>
            <a:graphicFrameLocks noChangeAspect="1"/>
          </p:cNvGraphicFramePr>
          <p:nvPr/>
        </p:nvGraphicFramePr>
        <p:xfrm>
          <a:off x="416459" y="4879817"/>
          <a:ext cx="4586272" cy="771808"/>
        </p:xfrm>
        <a:graphic>
          <a:graphicData uri="http://schemas.openxmlformats.org/presentationml/2006/ole">
            <p:oleObj spid="_x0000_s123920" name="Формула" r:id="rId6" imgW="2374560" imgH="393480" progId="Equation.3">
              <p:embed/>
            </p:oleObj>
          </a:graphicData>
        </a:graphic>
      </p:graphicFrame>
      <p:sp>
        <p:nvSpPr>
          <p:cNvPr id="123923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3922" name="Object 18"/>
          <p:cNvGraphicFramePr>
            <a:graphicFrameLocks noChangeAspect="1"/>
          </p:cNvGraphicFramePr>
          <p:nvPr/>
        </p:nvGraphicFramePr>
        <p:xfrm>
          <a:off x="5711149" y="1246960"/>
          <a:ext cx="2973388" cy="774700"/>
        </p:xfrm>
        <a:graphic>
          <a:graphicData uri="http://schemas.openxmlformats.org/presentationml/2006/ole">
            <p:oleObj spid="_x0000_s123922" name="Формула" r:id="rId7" imgW="1625400" imgH="419040" progId="Equation.3">
              <p:embed/>
            </p:oleObj>
          </a:graphicData>
        </a:graphic>
      </p:graphicFrame>
      <p:sp>
        <p:nvSpPr>
          <p:cNvPr id="123925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3924" name="Object 20"/>
          <p:cNvGraphicFramePr>
            <a:graphicFrameLocks noChangeAspect="1"/>
          </p:cNvGraphicFramePr>
          <p:nvPr/>
        </p:nvGraphicFramePr>
        <p:xfrm>
          <a:off x="5711149" y="2262185"/>
          <a:ext cx="2998284" cy="779782"/>
        </p:xfrm>
        <a:graphic>
          <a:graphicData uri="http://schemas.openxmlformats.org/presentationml/2006/ole">
            <p:oleObj spid="_x0000_s123924" name="Формула" r:id="rId8" imgW="1625400" imgH="419040" progId="Equation.3">
              <p:embed/>
            </p:oleObj>
          </a:graphicData>
        </a:graphic>
      </p:graphicFrame>
      <p:sp>
        <p:nvSpPr>
          <p:cNvPr id="12392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3926" name="Object 22"/>
          <p:cNvGraphicFramePr>
            <a:graphicFrameLocks noChangeAspect="1"/>
          </p:cNvGraphicFramePr>
          <p:nvPr/>
        </p:nvGraphicFramePr>
        <p:xfrm>
          <a:off x="5711149" y="3309863"/>
          <a:ext cx="3260835" cy="780371"/>
        </p:xfrm>
        <a:graphic>
          <a:graphicData uri="http://schemas.openxmlformats.org/presentationml/2006/ole">
            <p:oleObj spid="_x0000_s123926" name="Формула" r:id="rId9" imgW="1752480" imgH="419040" progId="Equation.3">
              <p:embed/>
            </p:oleObj>
          </a:graphicData>
        </a:graphic>
      </p:graphicFrame>
      <p:sp>
        <p:nvSpPr>
          <p:cNvPr id="123929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3928" name="Object 24"/>
          <p:cNvGraphicFramePr>
            <a:graphicFrameLocks noChangeAspect="1"/>
          </p:cNvGraphicFramePr>
          <p:nvPr/>
        </p:nvGraphicFramePr>
        <p:xfrm>
          <a:off x="5711149" y="4318506"/>
          <a:ext cx="3251782" cy="790380"/>
        </p:xfrm>
        <a:graphic>
          <a:graphicData uri="http://schemas.openxmlformats.org/presentationml/2006/ole">
            <p:oleObj spid="_x0000_s123928" name="Формула" r:id="rId10" imgW="1752480" imgH="419040" progId="Equation.3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0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помощью тригонометрических формул</a:t>
            </a:r>
            <a:endParaRPr lang="en-US" sz="3000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178521" y="194872"/>
            <a:ext cx="8783783" cy="1013080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7</a:t>
            </a:r>
            <a:r>
              <a:rPr lang="en-US" sz="2800" dirty="0" smtClean="0"/>
              <a:t>. </a:t>
            </a:r>
            <a:r>
              <a:rPr lang="ru-RU" sz="2800" dirty="0" smtClean="0"/>
              <a:t>Формулы произведения:</a:t>
            </a:r>
          </a:p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endParaRPr lang="ru-RU" sz="2800" dirty="0" smtClean="0"/>
          </a:p>
        </p:txBody>
      </p:sp>
      <p:sp>
        <p:nvSpPr>
          <p:cNvPr id="111654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663" name="Rectangle 4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672" name="Rectangle 5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680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689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697" name="Rectangle 8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705" name="Rectangle 8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77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776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776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77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77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77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77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777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7781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7783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391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391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391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392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3923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3925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392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3929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493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4938" name="Object 10"/>
          <p:cNvGraphicFramePr>
            <a:graphicFrameLocks noChangeAspect="1"/>
          </p:cNvGraphicFramePr>
          <p:nvPr/>
        </p:nvGraphicFramePr>
        <p:xfrm>
          <a:off x="1926431" y="1301451"/>
          <a:ext cx="5287963" cy="790575"/>
        </p:xfrm>
        <a:graphic>
          <a:graphicData uri="http://schemas.openxmlformats.org/presentationml/2006/ole">
            <p:oleObj spid="_x0000_s124938" name="Формула" r:id="rId3" imgW="2616120" imgH="393480" progId="Equation.3">
              <p:embed/>
            </p:oleObj>
          </a:graphicData>
        </a:graphic>
      </p:graphicFrame>
      <p:sp>
        <p:nvSpPr>
          <p:cNvPr id="12494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4940" name="Object 12"/>
          <p:cNvGraphicFramePr>
            <a:graphicFrameLocks noChangeAspect="1"/>
          </p:cNvGraphicFramePr>
          <p:nvPr/>
        </p:nvGraphicFramePr>
        <p:xfrm>
          <a:off x="1894173" y="2259231"/>
          <a:ext cx="5352479" cy="800839"/>
        </p:xfrm>
        <a:graphic>
          <a:graphicData uri="http://schemas.openxmlformats.org/presentationml/2006/ole">
            <p:oleObj spid="_x0000_s124940" name="Формула" r:id="rId4" imgW="2590560" imgH="393480" progId="Equation.3">
              <p:embed/>
            </p:oleObj>
          </a:graphicData>
        </a:graphic>
      </p:graphicFrame>
      <p:sp>
        <p:nvSpPr>
          <p:cNvPr id="124943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4942" name="Object 14"/>
          <p:cNvGraphicFramePr>
            <a:graphicFrameLocks noChangeAspect="1"/>
          </p:cNvGraphicFramePr>
          <p:nvPr/>
        </p:nvGraphicFramePr>
        <p:xfrm>
          <a:off x="1908693" y="3255317"/>
          <a:ext cx="5323439" cy="832008"/>
        </p:xfrm>
        <a:graphic>
          <a:graphicData uri="http://schemas.openxmlformats.org/presentationml/2006/ole">
            <p:oleObj spid="_x0000_s124942" name="Формула" r:id="rId5" imgW="2590560" imgH="393480" progId="Equation.3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8812"/>
            <a:ext cx="9144000" cy="3094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Мнемоническое правило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“Тригонометрия на ладони”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17761" name="Rectangle 1"/>
          <p:cNvSpPr>
            <a:spLocks noChangeArrowheads="1"/>
          </p:cNvSpPr>
          <p:nvPr/>
        </p:nvSpPr>
        <p:spPr bwMode="auto">
          <a:xfrm>
            <a:off x="4164037" y="1028839"/>
            <a:ext cx="519097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b="1" dirty="0" smtClean="0">
                <a:latin typeface="+mn-lt"/>
              </a:rPr>
              <a:t>Очень часто требуется знать наизусть значения </a:t>
            </a:r>
            <a:r>
              <a:rPr lang="ru-RU" sz="2000" b="1" i="1" dirty="0" err="1" smtClean="0">
                <a:solidFill>
                  <a:srgbClr val="C00000"/>
                </a:solidFill>
                <a:latin typeface="+mn-lt"/>
              </a:rPr>
              <a:t>cos</a:t>
            </a:r>
            <a:r>
              <a:rPr lang="ru-RU" sz="2000" b="1" dirty="0" smtClean="0">
                <a:latin typeface="+mn-lt"/>
              </a:rPr>
              <a:t>, </a:t>
            </a:r>
            <a:r>
              <a:rPr lang="ru-RU" sz="2000" b="1" i="1" dirty="0" err="1" smtClean="0">
                <a:solidFill>
                  <a:srgbClr val="C00000"/>
                </a:solidFill>
                <a:latin typeface="+mn-lt"/>
              </a:rPr>
              <a:t>sin</a:t>
            </a:r>
            <a:r>
              <a:rPr lang="ru-RU" sz="2000" b="1" dirty="0" smtClean="0">
                <a:latin typeface="+mn-lt"/>
              </a:rPr>
              <a:t>, </a:t>
            </a:r>
            <a:r>
              <a:rPr lang="ru-RU" sz="2000" b="1" i="1" dirty="0" err="1" smtClean="0">
                <a:solidFill>
                  <a:srgbClr val="C00000"/>
                </a:solidFill>
                <a:latin typeface="+mn-lt"/>
              </a:rPr>
              <a:t>tg</a:t>
            </a:r>
            <a:r>
              <a:rPr lang="ru-RU" sz="2000" b="1" dirty="0" smtClean="0">
                <a:latin typeface="+mn-lt"/>
              </a:rPr>
              <a:t>, </a:t>
            </a:r>
            <a:r>
              <a:rPr lang="ru-RU" sz="2000" b="1" i="1" dirty="0" err="1" smtClean="0">
                <a:solidFill>
                  <a:srgbClr val="C00000"/>
                </a:solidFill>
                <a:latin typeface="+mn-lt"/>
              </a:rPr>
              <a:t>ctg</a:t>
            </a:r>
            <a:r>
              <a:rPr lang="ru-RU" sz="2000" b="1" dirty="0" smtClean="0">
                <a:latin typeface="+mn-lt"/>
              </a:rPr>
              <a:t> для углов </a:t>
            </a:r>
            <a:r>
              <a:rPr lang="ru-RU" sz="2000" b="1" dirty="0" smtClean="0">
                <a:solidFill>
                  <a:srgbClr val="C00000"/>
                </a:solidFill>
                <a:latin typeface="+mn-lt"/>
              </a:rPr>
              <a:t>0°</a:t>
            </a:r>
            <a:r>
              <a:rPr lang="ru-RU" sz="2000" b="1" dirty="0" smtClean="0">
                <a:latin typeface="+mn-lt"/>
              </a:rPr>
              <a:t>, </a:t>
            </a:r>
            <a:r>
              <a:rPr lang="ru-RU" sz="2000" b="1" dirty="0" smtClean="0">
                <a:solidFill>
                  <a:srgbClr val="C00000"/>
                </a:solidFill>
                <a:latin typeface="+mn-lt"/>
              </a:rPr>
              <a:t>30°</a:t>
            </a:r>
            <a:r>
              <a:rPr lang="ru-RU" sz="2000" b="1" dirty="0" smtClean="0">
                <a:latin typeface="+mn-lt"/>
              </a:rPr>
              <a:t>, </a:t>
            </a:r>
            <a:r>
              <a:rPr lang="ru-RU" sz="2000" b="1" dirty="0" smtClean="0">
                <a:solidFill>
                  <a:srgbClr val="C00000"/>
                </a:solidFill>
                <a:latin typeface="+mn-lt"/>
              </a:rPr>
              <a:t>45°</a:t>
            </a:r>
            <a:r>
              <a:rPr lang="ru-RU" sz="2000" b="1" dirty="0" smtClean="0">
                <a:latin typeface="+mn-lt"/>
              </a:rPr>
              <a:t>, </a:t>
            </a:r>
            <a:r>
              <a:rPr lang="ru-RU" sz="2000" b="1" dirty="0" smtClean="0">
                <a:solidFill>
                  <a:srgbClr val="C00000"/>
                </a:solidFill>
                <a:latin typeface="+mn-lt"/>
              </a:rPr>
              <a:t>60°</a:t>
            </a:r>
            <a:r>
              <a:rPr lang="ru-RU" sz="2000" b="1" dirty="0" smtClean="0">
                <a:latin typeface="+mn-lt"/>
              </a:rPr>
              <a:t>, </a:t>
            </a:r>
            <a:r>
              <a:rPr lang="ru-RU" sz="2000" b="1" dirty="0" smtClean="0">
                <a:solidFill>
                  <a:srgbClr val="C00000"/>
                </a:solidFill>
                <a:latin typeface="+mn-lt"/>
              </a:rPr>
              <a:t>90°</a:t>
            </a:r>
            <a:r>
              <a:rPr lang="ru-RU" sz="2000" b="1" dirty="0" smtClean="0">
                <a:latin typeface="+mn-lt"/>
              </a:rPr>
              <a:t>. Но если вдруг какое-либо значение забудется, то можно воспользоваться правилом руки.</a:t>
            </a:r>
          </a:p>
          <a:p>
            <a:r>
              <a:rPr lang="ru-RU" sz="2000" b="1" i="1" dirty="0" smtClean="0">
                <a:solidFill>
                  <a:srgbClr val="C00000"/>
                </a:solidFill>
                <a:latin typeface="+mn-lt"/>
              </a:rPr>
              <a:t>Правило:</a:t>
            </a:r>
            <a:r>
              <a:rPr lang="ru-RU" sz="2000" b="1" dirty="0" smtClean="0">
                <a:latin typeface="+mn-lt"/>
              </a:rPr>
              <a:t> Если провести линии через мизинец и большой палец,</a:t>
            </a:r>
          </a:p>
          <a:p>
            <a:r>
              <a:rPr lang="ru-RU" sz="2000" b="1" dirty="0" smtClean="0">
                <a:latin typeface="+mn-lt"/>
              </a:rPr>
              <a:t>то они пересекутся в точке, называемой “лунный бугор</a:t>
            </a:r>
            <a:r>
              <a:rPr lang="ru-RU" sz="2000" dirty="0" smtClean="0">
                <a:latin typeface="+mn-lt"/>
              </a:rPr>
              <a:t>”. </a:t>
            </a:r>
          </a:p>
        </p:txBody>
      </p:sp>
      <p:pic>
        <p:nvPicPr>
          <p:cNvPr id="117762" name="Picture 2" descr="Иллюстрация Лошадиного правила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2713" y="-42333863"/>
            <a:ext cx="1428750" cy="2400300"/>
          </a:xfrm>
          <a:prstGeom prst="rect">
            <a:avLst/>
          </a:prstGeom>
          <a:noFill/>
        </p:spPr>
      </p:pic>
      <p:pic>
        <p:nvPicPr>
          <p:cNvPr id="117766" name="Picture 6" descr="&amp;Fcy;&amp;acy;&amp;jcy;&amp;lcy;:&amp;Tcy;&amp;rcy;&amp;icy;&amp;gcy;&amp;ocy;&amp;ncy;&amp;ocy;&amp;mcy;&amp;iecy;&amp;tcy;&amp;rcy;&amp;icy;&amp;yacy; &amp;ncy;&amp;acy; &amp;lcy;&amp;acy;&amp;dcy;&amp;ocy;&amp;ncy;&amp;icy;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CF6F6"/>
              </a:clrFrom>
              <a:clrTo>
                <a:srgbClr val="FCF6F6">
                  <a:alpha val="0"/>
                </a:srgbClr>
              </a:clrTo>
            </a:clrChange>
          </a:blip>
          <a:srcRect l="8665" b="17019"/>
          <a:stretch>
            <a:fillRect/>
          </a:stretch>
        </p:blipFill>
        <p:spPr bwMode="auto">
          <a:xfrm>
            <a:off x="194972" y="745588"/>
            <a:ext cx="3983133" cy="330357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6314" y="4110356"/>
            <a:ext cx="900819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000" b="1" dirty="0" smtClean="0">
                <a:solidFill>
                  <a:srgbClr val="000000"/>
                </a:solidFill>
                <a:latin typeface="Bookman Old Style"/>
              </a:rPr>
              <a:t>Образуется угол </a:t>
            </a:r>
            <a:r>
              <a:rPr lang="ru-RU" sz="2000" b="1" dirty="0" smtClean="0">
                <a:solidFill>
                  <a:srgbClr val="C00000"/>
                </a:solidFill>
                <a:latin typeface="Bookman Old Style"/>
              </a:rPr>
              <a:t>90°</a:t>
            </a:r>
            <a:r>
              <a:rPr lang="ru-RU" sz="2000" b="1" dirty="0" smtClean="0">
                <a:solidFill>
                  <a:srgbClr val="000000"/>
                </a:solidFill>
                <a:latin typeface="Bookman Old Style"/>
              </a:rPr>
              <a:t>. Линия мизинца образует угол </a:t>
            </a:r>
            <a:r>
              <a:rPr lang="ru-RU" sz="2000" b="1" dirty="0" smtClean="0">
                <a:solidFill>
                  <a:srgbClr val="C00000"/>
                </a:solidFill>
                <a:latin typeface="Bookman Old Style"/>
              </a:rPr>
              <a:t>0°</a:t>
            </a:r>
            <a:r>
              <a:rPr lang="ru-RU" sz="2000" b="1" dirty="0" smtClean="0">
                <a:solidFill>
                  <a:srgbClr val="000000"/>
                </a:solidFill>
                <a:latin typeface="Bookman Old Style"/>
              </a:rPr>
              <a:t>. </a:t>
            </a:r>
          </a:p>
          <a:p>
            <a:pPr lvl="0" algn="just"/>
            <a:r>
              <a:rPr lang="ru-RU" sz="2000" b="1" dirty="0" smtClean="0">
                <a:solidFill>
                  <a:srgbClr val="000000"/>
                </a:solidFill>
                <a:latin typeface="Bookman Old Style"/>
              </a:rPr>
              <a:t>Проведя лучи из “лунного бугра” через безымянный, средний, указательный пальцы, получаем углы соответственно </a:t>
            </a:r>
            <a:r>
              <a:rPr lang="ru-RU" sz="2000" b="1" dirty="0" smtClean="0">
                <a:solidFill>
                  <a:srgbClr val="C00000"/>
                </a:solidFill>
                <a:latin typeface="Bookman Old Style"/>
              </a:rPr>
              <a:t>30°</a:t>
            </a:r>
            <a:r>
              <a:rPr lang="ru-RU" sz="2000" b="1" dirty="0" smtClean="0">
                <a:solidFill>
                  <a:srgbClr val="000000"/>
                </a:solidFill>
                <a:latin typeface="Bookman Old Style"/>
              </a:rPr>
              <a:t>, </a:t>
            </a:r>
            <a:r>
              <a:rPr lang="ru-RU" sz="2000" b="1" dirty="0" smtClean="0">
                <a:solidFill>
                  <a:srgbClr val="C00000"/>
                </a:solidFill>
                <a:latin typeface="Bookman Old Style"/>
              </a:rPr>
              <a:t>45°</a:t>
            </a:r>
            <a:r>
              <a:rPr lang="ru-RU" sz="2000" b="1" dirty="0" smtClean="0">
                <a:solidFill>
                  <a:srgbClr val="000000"/>
                </a:solidFill>
                <a:latin typeface="Bookman Old Style"/>
              </a:rPr>
              <a:t>, </a:t>
            </a:r>
            <a:r>
              <a:rPr lang="ru-RU" sz="2000" b="1" dirty="0" smtClean="0">
                <a:solidFill>
                  <a:srgbClr val="C00000"/>
                </a:solidFill>
                <a:latin typeface="Bookman Old Style"/>
              </a:rPr>
              <a:t>60°</a:t>
            </a:r>
            <a:r>
              <a:rPr lang="ru-RU" sz="2000" b="1" dirty="0" smtClean="0">
                <a:solidFill>
                  <a:srgbClr val="000000"/>
                </a:solidFill>
                <a:latin typeface="Bookman Old Style"/>
              </a:rPr>
              <a:t>. </a:t>
            </a:r>
          </a:p>
          <a:p>
            <a:pPr lvl="0" algn="just"/>
            <a:r>
              <a:rPr lang="ru-RU" sz="2000" b="1" dirty="0" smtClean="0">
                <a:solidFill>
                  <a:srgbClr val="000000"/>
                </a:solidFill>
                <a:latin typeface="Bookman Old Style"/>
              </a:rPr>
              <a:t>Подставляя вместо </a:t>
            </a:r>
            <a:r>
              <a:rPr lang="ru-RU" sz="2000" b="1" i="1" dirty="0" smtClean="0">
                <a:solidFill>
                  <a:srgbClr val="C00000"/>
                </a:solidFill>
                <a:latin typeface="Bookman Old Style"/>
              </a:rPr>
              <a:t>n</a:t>
            </a:r>
            <a:r>
              <a:rPr lang="ru-RU" sz="2000" b="1" dirty="0" smtClean="0">
                <a:solidFill>
                  <a:srgbClr val="000000"/>
                </a:solidFill>
                <a:latin typeface="Bookman Old Style"/>
              </a:rPr>
              <a:t>: </a:t>
            </a:r>
            <a:r>
              <a:rPr lang="ru-RU" sz="2000" b="1" dirty="0" smtClean="0">
                <a:solidFill>
                  <a:srgbClr val="C00000"/>
                </a:solidFill>
                <a:latin typeface="Bookman Old Style"/>
              </a:rPr>
              <a:t>0</a:t>
            </a:r>
            <a:r>
              <a:rPr lang="ru-RU" sz="2000" b="1" dirty="0" smtClean="0">
                <a:solidFill>
                  <a:srgbClr val="000000"/>
                </a:solidFill>
                <a:latin typeface="Bookman Old Style"/>
              </a:rPr>
              <a:t>, </a:t>
            </a:r>
            <a:r>
              <a:rPr lang="ru-RU" sz="2000" b="1" dirty="0" smtClean="0">
                <a:solidFill>
                  <a:srgbClr val="C00000"/>
                </a:solidFill>
                <a:latin typeface="Bookman Old Style"/>
              </a:rPr>
              <a:t>1</a:t>
            </a:r>
            <a:r>
              <a:rPr lang="ru-RU" sz="2000" b="1" dirty="0" smtClean="0">
                <a:solidFill>
                  <a:srgbClr val="000000"/>
                </a:solidFill>
                <a:latin typeface="Bookman Old Style"/>
              </a:rPr>
              <a:t>, </a:t>
            </a:r>
            <a:r>
              <a:rPr lang="ru-RU" sz="2000" b="1" dirty="0" smtClean="0">
                <a:solidFill>
                  <a:srgbClr val="C00000"/>
                </a:solidFill>
                <a:latin typeface="Bookman Old Style"/>
              </a:rPr>
              <a:t>2</a:t>
            </a:r>
            <a:r>
              <a:rPr lang="ru-RU" sz="2000" b="1" dirty="0" smtClean="0">
                <a:solidFill>
                  <a:srgbClr val="000000"/>
                </a:solidFill>
                <a:latin typeface="Bookman Old Style"/>
              </a:rPr>
              <a:t>, </a:t>
            </a:r>
            <a:r>
              <a:rPr lang="ru-RU" sz="2000" b="1" dirty="0" smtClean="0">
                <a:solidFill>
                  <a:srgbClr val="C00000"/>
                </a:solidFill>
                <a:latin typeface="Bookman Old Style"/>
              </a:rPr>
              <a:t>3</a:t>
            </a:r>
            <a:r>
              <a:rPr lang="ru-RU" sz="2000" b="1" dirty="0" smtClean="0">
                <a:solidFill>
                  <a:srgbClr val="000000"/>
                </a:solidFill>
                <a:latin typeface="Bookman Old Style"/>
              </a:rPr>
              <a:t>, </a:t>
            </a:r>
            <a:r>
              <a:rPr lang="ru-RU" sz="2000" b="1" dirty="0" smtClean="0">
                <a:solidFill>
                  <a:srgbClr val="C00000"/>
                </a:solidFill>
                <a:latin typeface="Bookman Old Style"/>
              </a:rPr>
              <a:t>4</a:t>
            </a:r>
            <a:r>
              <a:rPr lang="ru-RU" sz="2000" b="1" dirty="0" smtClean="0">
                <a:solidFill>
                  <a:srgbClr val="000000"/>
                </a:solidFill>
                <a:latin typeface="Bookman Old Style"/>
              </a:rPr>
              <a:t>, получаем значения </a:t>
            </a:r>
            <a:r>
              <a:rPr lang="ru-RU" sz="2000" b="1" i="1" dirty="0" err="1" smtClean="0">
                <a:solidFill>
                  <a:srgbClr val="C00000"/>
                </a:solidFill>
                <a:latin typeface="Bookman Old Style"/>
              </a:rPr>
              <a:t>sin</a:t>
            </a:r>
            <a:r>
              <a:rPr lang="ru-RU" sz="2000" b="1" dirty="0" smtClean="0">
                <a:solidFill>
                  <a:srgbClr val="000000"/>
                </a:solidFill>
                <a:latin typeface="Bookman Old Style"/>
              </a:rPr>
              <a:t>, для углов </a:t>
            </a:r>
            <a:r>
              <a:rPr lang="ru-RU" sz="2000" b="1" dirty="0" smtClean="0">
                <a:solidFill>
                  <a:srgbClr val="C00000"/>
                </a:solidFill>
                <a:latin typeface="Bookman Old Style"/>
              </a:rPr>
              <a:t>0°</a:t>
            </a:r>
            <a:r>
              <a:rPr lang="ru-RU" sz="2000" b="1" dirty="0" smtClean="0">
                <a:solidFill>
                  <a:srgbClr val="000000"/>
                </a:solidFill>
                <a:latin typeface="Bookman Old Style"/>
              </a:rPr>
              <a:t>, </a:t>
            </a:r>
            <a:r>
              <a:rPr lang="ru-RU" sz="2000" b="1" dirty="0" smtClean="0">
                <a:solidFill>
                  <a:srgbClr val="C00000"/>
                </a:solidFill>
                <a:latin typeface="Bookman Old Style"/>
              </a:rPr>
              <a:t>30°</a:t>
            </a:r>
            <a:r>
              <a:rPr lang="ru-RU" sz="2000" b="1" dirty="0" smtClean="0">
                <a:solidFill>
                  <a:srgbClr val="000000"/>
                </a:solidFill>
                <a:latin typeface="Bookman Old Style"/>
              </a:rPr>
              <a:t>, </a:t>
            </a:r>
            <a:r>
              <a:rPr lang="ru-RU" sz="2000" b="1" dirty="0" smtClean="0">
                <a:solidFill>
                  <a:srgbClr val="C00000"/>
                </a:solidFill>
                <a:latin typeface="Bookman Old Style"/>
              </a:rPr>
              <a:t>45°</a:t>
            </a:r>
            <a:r>
              <a:rPr lang="ru-RU" sz="2000" b="1" dirty="0" smtClean="0">
                <a:solidFill>
                  <a:srgbClr val="000000"/>
                </a:solidFill>
                <a:latin typeface="Bookman Old Style"/>
              </a:rPr>
              <a:t>, </a:t>
            </a:r>
            <a:r>
              <a:rPr lang="ru-RU" sz="2000" b="1" dirty="0" smtClean="0">
                <a:solidFill>
                  <a:srgbClr val="C00000"/>
                </a:solidFill>
                <a:latin typeface="Bookman Old Style"/>
              </a:rPr>
              <a:t>60°</a:t>
            </a:r>
            <a:r>
              <a:rPr lang="ru-RU" sz="2000" b="1" dirty="0" smtClean="0">
                <a:solidFill>
                  <a:srgbClr val="000000"/>
                </a:solidFill>
                <a:latin typeface="Bookman Old Style"/>
              </a:rPr>
              <a:t>, </a:t>
            </a:r>
            <a:r>
              <a:rPr lang="ru-RU" sz="2000" b="1" dirty="0" smtClean="0">
                <a:solidFill>
                  <a:srgbClr val="C00000"/>
                </a:solidFill>
                <a:latin typeface="Bookman Old Style"/>
              </a:rPr>
              <a:t>90°</a:t>
            </a:r>
            <a:r>
              <a:rPr lang="ru-RU" sz="2000" b="1" dirty="0" smtClean="0">
                <a:solidFill>
                  <a:srgbClr val="000000"/>
                </a:solidFill>
                <a:latin typeface="Bookman Old Style"/>
              </a:rPr>
              <a:t>.</a:t>
            </a:r>
          </a:p>
          <a:p>
            <a:pPr lvl="0"/>
            <a:r>
              <a:rPr lang="ru-RU" sz="2000" b="1" dirty="0" smtClean="0">
                <a:solidFill>
                  <a:srgbClr val="000000"/>
                </a:solidFill>
                <a:latin typeface="Bookman Old Style"/>
              </a:rPr>
              <a:t>Для </a:t>
            </a:r>
            <a:r>
              <a:rPr lang="ru-RU" sz="2000" b="1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ru-RU" sz="2000" b="1" dirty="0" smtClean="0">
                <a:solidFill>
                  <a:srgbClr val="000000"/>
                </a:solidFill>
                <a:latin typeface="Bookman Old Style"/>
              </a:rPr>
              <a:t> отсчет происходит в обратном порядке.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554636" y="320040"/>
            <a:ext cx="7141564" cy="8941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 </a:t>
            </a:r>
            <a:r>
              <a:rPr lang="ru-RU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замены </a:t>
            </a:r>
            <a:r>
              <a:rPr lang="ru-RU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переменной</a:t>
            </a:r>
            <a:endParaRPr lang="en-US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4813" y="1514006"/>
            <a:ext cx="8526678" cy="197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2200" i="1" kern="0" dirty="0" smtClean="0">
                <a:solidFill>
                  <a:srgbClr val="5F5F5F"/>
                </a:solidFill>
                <a:latin typeface="Bookman Old Style"/>
              </a:rPr>
              <a:t>С помощью замены </a:t>
            </a:r>
            <a:r>
              <a:rPr lang="en-US" sz="2200" i="1" kern="0" dirty="0" smtClean="0">
                <a:solidFill>
                  <a:srgbClr val="C00000"/>
                </a:solidFill>
                <a:latin typeface="Bookman Old Style"/>
              </a:rPr>
              <a:t>t = </a:t>
            </a:r>
            <a:r>
              <a:rPr lang="en-US" sz="2200" i="1" kern="0" dirty="0" err="1" smtClean="0">
                <a:solidFill>
                  <a:srgbClr val="C00000"/>
                </a:solidFill>
                <a:latin typeface="Bookman Old Style"/>
              </a:rPr>
              <a:t>sinx</a:t>
            </a:r>
            <a:r>
              <a:rPr lang="en-US" sz="2200" i="1" kern="0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ru-RU" sz="2200" i="1" kern="0" dirty="0" smtClean="0">
                <a:solidFill>
                  <a:srgbClr val="5F5F5F"/>
                </a:solidFill>
                <a:latin typeface="Bookman Old Style"/>
              </a:rPr>
              <a:t>или </a:t>
            </a:r>
            <a:r>
              <a:rPr lang="en-US" sz="2200" i="1" kern="0" dirty="0" smtClean="0">
                <a:solidFill>
                  <a:srgbClr val="C00000"/>
                </a:solidFill>
                <a:latin typeface="Bookman Old Style"/>
              </a:rPr>
              <a:t>t = </a:t>
            </a:r>
            <a:r>
              <a:rPr lang="en-US" sz="2200" i="1" kern="0" dirty="0" err="1" smtClean="0">
                <a:solidFill>
                  <a:srgbClr val="C00000"/>
                </a:solidFill>
                <a:latin typeface="Bookman Old Style"/>
              </a:rPr>
              <a:t>cosx</a:t>
            </a:r>
            <a:r>
              <a:rPr lang="ru-RU" sz="2200" i="1" kern="0" dirty="0" smtClean="0">
                <a:solidFill>
                  <a:srgbClr val="5F5F5F"/>
                </a:solidFill>
                <a:latin typeface="Bookman Old Style"/>
              </a:rPr>
              <a:t>, где </a:t>
            </a:r>
            <a:r>
              <a:rPr lang="en-US" sz="2200" i="1" kern="0" dirty="0" smtClean="0">
                <a:solidFill>
                  <a:srgbClr val="5F5F5F"/>
                </a:solidFill>
                <a:latin typeface="Bookman Old Style"/>
              </a:rPr>
              <a:t>t </a:t>
            </a:r>
            <a:r>
              <a:rPr lang="ru-RU" sz="2200" kern="0" dirty="0" smtClean="0">
                <a:solidFill>
                  <a:srgbClr val="5F5F5F"/>
                </a:solidFill>
                <a:latin typeface="Bookman Old Style"/>
              </a:rPr>
              <a:t>∈</a:t>
            </a:r>
            <a:r>
              <a:rPr lang="en-US" sz="2200" kern="0" dirty="0" smtClean="0">
                <a:solidFill>
                  <a:srgbClr val="5F5F5F"/>
                </a:solidFill>
                <a:latin typeface="Bookman Old Style"/>
              </a:rPr>
              <a:t> [−</a:t>
            </a:r>
            <a:r>
              <a:rPr lang="en-US" sz="2200" kern="0" dirty="0" smtClean="0">
                <a:solidFill>
                  <a:srgbClr val="5F5F5F"/>
                </a:solidFill>
                <a:latin typeface="Bookman Old Style"/>
              </a:rPr>
              <a:t>1;1] </a:t>
            </a:r>
            <a:r>
              <a:rPr lang="ru-RU" sz="2200" i="1" kern="0" dirty="0" smtClean="0">
                <a:solidFill>
                  <a:srgbClr val="5F5F5F"/>
                </a:solidFill>
                <a:latin typeface="Bookman Old Style"/>
              </a:rPr>
              <a:t>решение </a:t>
            </a:r>
            <a:r>
              <a:rPr lang="ru-RU" sz="2200" i="1" kern="0" dirty="0" smtClean="0">
                <a:solidFill>
                  <a:srgbClr val="5F5F5F"/>
                </a:solidFill>
                <a:latin typeface="Bookman Old Style"/>
              </a:rPr>
              <a:t>исходного уравнения сводится к решению квадратного или другого алгебраического уравнения.</a:t>
            </a:r>
          </a:p>
          <a:p>
            <a:pPr algn="ctr">
              <a:lnSpc>
                <a:spcPct val="120000"/>
              </a:lnSpc>
            </a:pPr>
            <a:endParaRPr lang="en-US" sz="1400" i="1" kern="0" dirty="0" smtClean="0">
              <a:solidFill>
                <a:srgbClr val="5F5F5F"/>
              </a:solidFill>
              <a:latin typeface="Bookman Old Style"/>
            </a:endParaRPr>
          </a:p>
          <a:p>
            <a:pPr algn="ctr">
              <a:lnSpc>
                <a:spcPct val="120000"/>
              </a:lnSpc>
            </a:pPr>
            <a:r>
              <a:rPr lang="ru-RU" sz="2200" i="1" kern="0" dirty="0" smtClean="0">
                <a:solidFill>
                  <a:srgbClr val="5F5F5F"/>
                </a:solidFill>
                <a:latin typeface="Bookman Old Style"/>
              </a:rPr>
              <a:t>См. примеры 1 – 3 </a:t>
            </a:r>
            <a:endParaRPr lang="en-US" sz="1400" i="1" kern="0" dirty="0" smtClean="0">
              <a:solidFill>
                <a:srgbClr val="5F5F5F"/>
              </a:solidFill>
              <a:latin typeface="Bookman Old Style"/>
            </a:endParaRPr>
          </a:p>
        </p:txBody>
      </p:sp>
      <p:graphicFrame>
        <p:nvGraphicFramePr>
          <p:cNvPr id="72708" name="Object 4"/>
          <p:cNvGraphicFramePr>
            <a:graphicFrameLocks noChangeAspect="1"/>
          </p:cNvGraphicFramePr>
          <p:nvPr/>
        </p:nvGraphicFramePr>
        <p:xfrm>
          <a:off x="1211552" y="4064723"/>
          <a:ext cx="2857500" cy="1290637"/>
        </p:xfrm>
        <a:graphic>
          <a:graphicData uri="http://schemas.openxmlformats.org/presentationml/2006/ole">
            <p:oleObj spid="_x0000_s72708" name="Формула" r:id="rId3" imgW="1676160" imgH="761760" progId="Equation.3">
              <p:embed/>
            </p:oleObj>
          </a:graphicData>
        </a:graphic>
      </p:graphicFrame>
      <p:graphicFrame>
        <p:nvGraphicFramePr>
          <p:cNvPr id="72707" name="Object 3"/>
          <p:cNvGraphicFramePr>
            <a:graphicFrameLocks noChangeAspect="1"/>
          </p:cNvGraphicFramePr>
          <p:nvPr/>
        </p:nvGraphicFramePr>
        <p:xfrm>
          <a:off x="5014336" y="4064723"/>
          <a:ext cx="2817812" cy="1290637"/>
        </p:xfrm>
        <a:graphic>
          <a:graphicData uri="http://schemas.openxmlformats.org/presentationml/2006/ole">
            <p:oleObj spid="_x0000_s72707" name="Формула" r:id="rId4" imgW="1663560" imgH="761760" progId="Equation.3">
              <p:embed/>
            </p:oleObj>
          </a:graphicData>
        </a:graphic>
      </p:graphicFrame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799848" tIns="430077" rIns="539580" bIns="457056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0" y="1485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0" name="Группа 19"/>
          <p:cNvGrpSpPr/>
          <p:nvPr/>
        </p:nvGrpSpPr>
        <p:grpSpPr>
          <a:xfrm>
            <a:off x="397164" y="2817232"/>
            <a:ext cx="8608291" cy="1248071"/>
            <a:chOff x="267854" y="5165261"/>
            <a:chExt cx="8608291" cy="1248071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267854" y="5165261"/>
              <a:ext cx="8608291" cy="11079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>
                <a:lnSpc>
                  <a:spcPct val="150000"/>
                </a:lnSpc>
              </a:pPr>
              <a:r>
                <a:rPr lang="ru-RU" sz="2200" i="1" kern="0" dirty="0" smtClean="0">
                  <a:solidFill>
                    <a:srgbClr val="5F5F5F"/>
                  </a:solidFill>
                  <a:latin typeface="Bookman Old Style"/>
                </a:rPr>
                <a:t>Иногда используют универсальную тригонометрическую подстановку</a:t>
              </a:r>
              <a:r>
                <a:rPr lang="en-US" sz="2200" i="1" kern="0" dirty="0" smtClean="0">
                  <a:solidFill>
                    <a:srgbClr val="5F5F5F"/>
                  </a:solidFill>
                  <a:latin typeface="Bookman Old Style"/>
                </a:rPr>
                <a:t>: </a:t>
              </a:r>
              <a:r>
                <a:rPr lang="ru-RU" sz="2200" i="1" kern="0" dirty="0" smtClean="0">
                  <a:solidFill>
                    <a:srgbClr val="5F5F5F"/>
                  </a:solidFill>
                  <a:latin typeface="Bookman Old Style"/>
                </a:rPr>
                <a:t> </a:t>
              </a:r>
              <a:r>
                <a:rPr lang="en-US" sz="2200" i="1" kern="0" dirty="0" smtClean="0">
                  <a:solidFill>
                    <a:srgbClr val="5F5F5F"/>
                  </a:solidFill>
                  <a:latin typeface="Bookman Old Style"/>
                </a:rPr>
                <a:t>t = </a:t>
              </a:r>
              <a:r>
                <a:rPr lang="en-US" sz="2200" i="1" kern="0" dirty="0" err="1" smtClean="0">
                  <a:solidFill>
                    <a:srgbClr val="5F5F5F"/>
                  </a:solidFill>
                  <a:latin typeface="Bookman Old Style"/>
                </a:rPr>
                <a:t>tg</a:t>
              </a:r>
              <a:endParaRPr lang="ru-RU" sz="2200" i="1" kern="0" dirty="0" smtClean="0">
                <a:solidFill>
                  <a:srgbClr val="5F5F5F"/>
                </a:solidFill>
                <a:latin typeface="Bookman Old Style"/>
              </a:endParaRPr>
            </a:p>
          </p:txBody>
        </p:sp>
        <p:grpSp>
          <p:nvGrpSpPr>
            <p:cNvPr id="18" name="Группа 17"/>
            <p:cNvGrpSpPr/>
            <p:nvPr/>
          </p:nvGrpSpPr>
          <p:grpSpPr>
            <a:xfrm>
              <a:off x="3124035" y="5604620"/>
              <a:ext cx="359712" cy="808712"/>
              <a:chOff x="2662216" y="5780544"/>
              <a:chExt cx="359712" cy="808712"/>
            </a:xfrm>
          </p:grpSpPr>
          <p:sp>
            <p:nvSpPr>
              <p:cNvPr id="14" name="Прямоугольник 13"/>
              <p:cNvSpPr/>
              <p:nvPr/>
            </p:nvSpPr>
            <p:spPr>
              <a:xfrm>
                <a:off x="2684976" y="5780544"/>
                <a:ext cx="336952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i="1" kern="0" dirty="0" smtClean="0">
                    <a:solidFill>
                      <a:srgbClr val="5F5F5F"/>
                    </a:solidFill>
                    <a:latin typeface="Bookman Old Style"/>
                  </a:rPr>
                  <a:t>x</a:t>
                </a:r>
                <a:endParaRPr lang="ru-RU" dirty="0"/>
              </a:p>
            </p:txBody>
          </p:sp>
          <p:sp>
            <p:nvSpPr>
              <p:cNvPr id="15" name="Прямоугольник 14"/>
              <p:cNvSpPr/>
              <p:nvPr/>
            </p:nvSpPr>
            <p:spPr>
              <a:xfrm>
                <a:off x="2662216" y="6158369"/>
                <a:ext cx="359394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i="1" kern="0" dirty="0" smtClean="0">
                    <a:solidFill>
                      <a:srgbClr val="5F5F5F"/>
                    </a:solidFill>
                    <a:latin typeface="Bookman Old Style"/>
                  </a:rPr>
                  <a:t>2</a:t>
                </a:r>
                <a:endParaRPr lang="ru-RU" dirty="0"/>
              </a:p>
            </p:txBody>
          </p:sp>
          <p:cxnSp>
            <p:nvCxnSpPr>
              <p:cNvPr id="17" name="Прямая соединительная линия 16"/>
              <p:cNvCxnSpPr/>
              <p:nvPr/>
            </p:nvCxnSpPr>
            <p:spPr>
              <a:xfrm>
                <a:off x="2743201" y="6197600"/>
                <a:ext cx="258619" cy="0"/>
              </a:xfrm>
              <a:prstGeom prst="line">
                <a:avLst/>
              </a:prstGeom>
              <a:ln w="19050">
                <a:solidFill>
                  <a:srgbClr val="5F5F5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35451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 1</a:t>
            </a:r>
            <a:endParaRPr lang="en-US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2290527" y="809468"/>
          <a:ext cx="2873375" cy="479685"/>
        </p:xfrm>
        <a:graphic>
          <a:graphicData uri="http://schemas.openxmlformats.org/presentationml/2006/ole">
            <p:oleObj spid="_x0000_s71684" name="Формула" r:id="rId4" imgW="1663560" imgH="203040" progId="Equation.3">
              <p:embed/>
            </p:oleObj>
          </a:graphicData>
        </a:graphic>
      </p:graphicFrame>
      <p:graphicFrame>
        <p:nvGraphicFramePr>
          <p:cNvPr id="8" name="Object 9"/>
          <p:cNvGraphicFramePr>
            <a:graphicFrameLocks noChangeAspect="1"/>
          </p:cNvGraphicFramePr>
          <p:nvPr/>
        </p:nvGraphicFramePr>
        <p:xfrm>
          <a:off x="949325" y="1454150"/>
          <a:ext cx="6021388" cy="1303338"/>
        </p:xfrm>
        <a:graphic>
          <a:graphicData uri="http://schemas.openxmlformats.org/presentationml/2006/ole">
            <p:oleObj spid="_x0000_s71685" name="Формула" r:id="rId5" imgW="2895480" imgH="1130040" progId="Equation.3">
              <p:embed/>
            </p:oleObj>
          </a:graphicData>
        </a:graphic>
      </p:graphicFrame>
      <p:graphicFrame>
        <p:nvGraphicFramePr>
          <p:cNvPr id="2" name="Object 6"/>
          <p:cNvGraphicFramePr>
            <a:graphicFrameLocks noChangeAspect="1"/>
          </p:cNvGraphicFramePr>
          <p:nvPr/>
        </p:nvGraphicFramePr>
        <p:xfrm>
          <a:off x="2290527" y="3011709"/>
          <a:ext cx="4673600" cy="1071562"/>
        </p:xfrm>
        <a:graphic>
          <a:graphicData uri="http://schemas.openxmlformats.org/presentationml/2006/ole">
            <p:oleObj spid="_x0000_s71686" name="Формула" r:id="rId6" imgW="2654280" imgH="609480" progId="Equation.3">
              <p:embed/>
            </p:oleObj>
          </a:graphicData>
        </a:graphic>
      </p:graphicFrame>
      <p:graphicFrame>
        <p:nvGraphicFramePr>
          <p:cNvPr id="3" name="Object 6"/>
          <p:cNvGraphicFramePr>
            <a:graphicFrameLocks noChangeAspect="1"/>
          </p:cNvGraphicFramePr>
          <p:nvPr/>
        </p:nvGraphicFramePr>
        <p:xfrm>
          <a:off x="2290527" y="4032188"/>
          <a:ext cx="3667125" cy="693738"/>
        </p:xfrm>
        <a:graphic>
          <a:graphicData uri="http://schemas.openxmlformats.org/presentationml/2006/ole">
            <p:oleObj spid="_x0000_s71687" name="Формула" r:id="rId7" imgW="2082600" imgH="393480" progId="Equation.3">
              <p:embed/>
            </p:oleObj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2290527" y="4645969"/>
          <a:ext cx="2862262" cy="693738"/>
        </p:xfrm>
        <a:graphic>
          <a:graphicData uri="http://schemas.openxmlformats.org/presentationml/2006/ole">
            <p:oleObj spid="_x0000_s71688" name="Формула" r:id="rId8" imgW="1625400" imgH="393480" progId="Equation.3">
              <p:embed/>
            </p:oleObj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2268538" y="5422900"/>
          <a:ext cx="3711575" cy="693738"/>
        </p:xfrm>
        <a:graphic>
          <a:graphicData uri="http://schemas.openxmlformats.org/presentationml/2006/ole">
            <p:oleObj spid="_x0000_s71689" name="Формула" r:id="rId9" imgW="2108160" imgH="393480" progId="Equation.3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7699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 2</a:t>
            </a:r>
            <a:endParaRPr lang="en-US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2462543" y="1004341"/>
          <a:ext cx="3114675" cy="269822"/>
        </p:xfrm>
        <a:graphic>
          <a:graphicData uri="http://schemas.openxmlformats.org/presentationml/2006/ole">
            <p:oleObj spid="_x0000_s73730" name="Формула" r:id="rId3" imgW="1803240" imgH="203040" progId="Equation.3">
              <p:embed/>
            </p:oleObj>
          </a:graphicData>
        </a:graphic>
      </p:graphicFrame>
      <p:graphicFrame>
        <p:nvGraphicFramePr>
          <p:cNvPr id="8" name="Object 9"/>
          <p:cNvGraphicFramePr>
            <a:graphicFrameLocks noChangeAspect="1"/>
          </p:cNvGraphicFramePr>
          <p:nvPr/>
        </p:nvGraphicFramePr>
        <p:xfrm>
          <a:off x="3327816" y="2827248"/>
          <a:ext cx="4211552" cy="1651434"/>
        </p:xfrm>
        <a:graphic>
          <a:graphicData uri="http://schemas.openxmlformats.org/presentationml/2006/ole">
            <p:oleObj spid="_x0000_s73731" name="Формула" r:id="rId4" imgW="2882880" imgH="1130040" progId="Equation.3">
              <p:embed/>
            </p:oleObj>
          </a:graphicData>
        </a:graphic>
      </p:graphicFrame>
      <p:graphicFrame>
        <p:nvGraphicFramePr>
          <p:cNvPr id="2" name="Object 6"/>
          <p:cNvGraphicFramePr>
            <a:graphicFrameLocks noChangeAspect="1"/>
          </p:cNvGraphicFramePr>
          <p:nvPr/>
        </p:nvGraphicFramePr>
        <p:xfrm>
          <a:off x="117696" y="4493113"/>
          <a:ext cx="4680456" cy="1470429"/>
        </p:xfrm>
        <a:graphic>
          <a:graphicData uri="http://schemas.openxmlformats.org/presentationml/2006/ole">
            <p:oleObj spid="_x0000_s73732" name="Формула" r:id="rId5" imgW="2743200" imgH="863280" progId="Equation.3">
              <p:embed/>
            </p:oleObj>
          </a:graphicData>
        </a:graphic>
      </p:graphicFrame>
      <p:graphicFrame>
        <p:nvGraphicFramePr>
          <p:cNvPr id="3" name="Object 6"/>
          <p:cNvGraphicFramePr>
            <a:graphicFrameLocks noChangeAspect="1"/>
          </p:cNvGraphicFramePr>
          <p:nvPr/>
        </p:nvGraphicFramePr>
        <p:xfrm>
          <a:off x="2122488" y="4859338"/>
          <a:ext cx="4160837" cy="1169987"/>
        </p:xfrm>
        <a:graphic>
          <a:graphicData uri="http://schemas.openxmlformats.org/presentationml/2006/ole">
            <p:oleObj spid="_x0000_s73733" name="Формула" r:id="rId6" imgW="2438280" imgH="685800" progId="Equation.3">
              <p:embed/>
            </p:oleObj>
          </a:graphicData>
        </a:graphic>
      </p:graphicFrame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1097171" y="1349115"/>
          <a:ext cx="5815136" cy="239842"/>
        </p:xfrm>
        <a:graphic>
          <a:graphicData uri="http://schemas.openxmlformats.org/presentationml/2006/ole">
            <p:oleObj spid="_x0000_s73736" name="Формула" r:id="rId7" imgW="2527200" imgH="228600" progId="Equation.3">
              <p:embed/>
            </p:oleObj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1101823" y="1678897"/>
          <a:ext cx="4957996" cy="389745"/>
        </p:xfrm>
        <a:graphic>
          <a:graphicData uri="http://schemas.openxmlformats.org/presentationml/2006/ole">
            <p:oleObj spid="_x0000_s73737" name="Формула" r:id="rId8" imgW="2082600" imgH="228600" progId="Equation.3">
              <p:embed/>
            </p:oleObj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052771" y="2233534"/>
          <a:ext cx="4106934" cy="329784"/>
        </p:xfrm>
        <a:graphic>
          <a:graphicData uri="http://schemas.openxmlformats.org/presentationml/2006/ole">
            <p:oleObj spid="_x0000_s73738" name="Формула" r:id="rId9" imgW="1562040" imgH="203040" progId="Equation.3">
              <p:embed/>
            </p:oleObj>
          </a:graphicData>
        </a:graphic>
      </p:graphicFrame>
      <p:graphicFrame>
        <p:nvGraphicFramePr>
          <p:cNvPr id="10" name="Object 11"/>
          <p:cNvGraphicFramePr>
            <a:graphicFrameLocks noChangeAspect="1"/>
          </p:cNvGraphicFramePr>
          <p:nvPr/>
        </p:nvGraphicFramePr>
        <p:xfrm>
          <a:off x="6392328" y="4856909"/>
          <a:ext cx="2751672" cy="1127432"/>
        </p:xfrm>
        <a:graphic>
          <a:graphicData uri="http://schemas.openxmlformats.org/presentationml/2006/ole">
            <p:oleObj spid="_x0000_s73739" name="Формула" r:id="rId10" imgW="1612800" imgH="660240" progId="Equation.3">
              <p:embed/>
            </p:oleObj>
          </a:graphicData>
        </a:graphic>
      </p:graphicFrame>
      <p:graphicFrame>
        <p:nvGraphicFramePr>
          <p:cNvPr id="11" name="Object 12"/>
          <p:cNvGraphicFramePr>
            <a:graphicFrameLocks noChangeAspect="1"/>
          </p:cNvGraphicFramePr>
          <p:nvPr/>
        </p:nvGraphicFramePr>
        <p:xfrm>
          <a:off x="1987550" y="6164263"/>
          <a:ext cx="5167313" cy="693737"/>
        </p:xfrm>
        <a:graphic>
          <a:graphicData uri="http://schemas.openxmlformats.org/presentationml/2006/ole">
            <p:oleObj spid="_x0000_s73740" name="Формула" r:id="rId11" imgW="2933640" imgH="393480" progId="Equation.3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47718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 3</a:t>
            </a:r>
            <a:endParaRPr lang="en-US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108642" y="464321"/>
          <a:ext cx="2149476" cy="685800"/>
        </p:xfrm>
        <a:graphic>
          <a:graphicData uri="http://schemas.openxmlformats.org/presentationml/2006/ole">
            <p:oleObj spid="_x0000_s74754" name="Формула" r:id="rId3" imgW="1244520" imgH="393480" progId="Equation.3">
              <p:embed/>
            </p:oleObj>
          </a:graphicData>
        </a:graphic>
      </p:graphicFrame>
      <p:graphicFrame>
        <p:nvGraphicFramePr>
          <p:cNvPr id="8" name="Object 9"/>
          <p:cNvGraphicFramePr>
            <a:graphicFrameLocks noChangeAspect="1"/>
          </p:cNvGraphicFramePr>
          <p:nvPr/>
        </p:nvGraphicFramePr>
        <p:xfrm>
          <a:off x="118167" y="2803180"/>
          <a:ext cx="4562475" cy="2727325"/>
        </p:xfrm>
        <a:graphic>
          <a:graphicData uri="http://schemas.openxmlformats.org/presentationml/2006/ole">
            <p:oleObj spid="_x0000_s74755" name="Формула" r:id="rId4" imgW="2590560" imgH="1549080" progId="Equation.3">
              <p:embed/>
            </p:oleObj>
          </a:graphicData>
        </a:graphic>
      </p:graphicFrame>
      <p:graphicFrame>
        <p:nvGraphicFramePr>
          <p:cNvPr id="2" name="Object 6"/>
          <p:cNvGraphicFramePr>
            <a:graphicFrameLocks noChangeAspect="1"/>
          </p:cNvGraphicFramePr>
          <p:nvPr/>
        </p:nvGraphicFramePr>
        <p:xfrm>
          <a:off x="4572000" y="532709"/>
          <a:ext cx="4607576" cy="1848352"/>
        </p:xfrm>
        <a:graphic>
          <a:graphicData uri="http://schemas.openxmlformats.org/presentationml/2006/ole">
            <p:oleObj spid="_x0000_s74756" name="Формула" r:id="rId5" imgW="2654280" imgH="1066680" progId="Equation.3">
              <p:embed/>
            </p:oleObj>
          </a:graphicData>
        </a:graphic>
      </p:graphicFrame>
      <p:graphicFrame>
        <p:nvGraphicFramePr>
          <p:cNvPr id="4" name="Object 8"/>
          <p:cNvGraphicFramePr>
            <a:graphicFrameLocks noChangeAspect="1"/>
          </p:cNvGraphicFramePr>
          <p:nvPr/>
        </p:nvGraphicFramePr>
        <p:xfrm>
          <a:off x="108642" y="1148533"/>
          <a:ext cx="3890963" cy="1027113"/>
        </p:xfrm>
        <a:graphic>
          <a:graphicData uri="http://schemas.openxmlformats.org/presentationml/2006/ole">
            <p:oleObj spid="_x0000_s74760" name="Формула" r:id="rId6" imgW="2209680" imgH="583920" progId="Equation.3">
              <p:embed/>
            </p:oleObj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108642" y="1945458"/>
          <a:ext cx="1908176" cy="1017588"/>
        </p:xfrm>
        <a:graphic>
          <a:graphicData uri="http://schemas.openxmlformats.org/presentationml/2006/ole">
            <p:oleObj spid="_x0000_s74761" name="Формула" r:id="rId7" imgW="1104840" imgH="58392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192837" y="944090"/>
          <a:ext cx="2951163" cy="1473200"/>
        </p:xfrm>
        <a:graphic>
          <a:graphicData uri="http://schemas.openxmlformats.org/presentationml/2006/ole">
            <p:oleObj spid="_x0000_s74762" name="Формула" r:id="rId8" imgW="1676160" imgH="838080" progId="Equation.3">
              <p:embed/>
            </p:oleObj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5051834" y="2423342"/>
          <a:ext cx="2951162" cy="1473200"/>
        </p:xfrm>
        <a:graphic>
          <a:graphicData uri="http://schemas.openxmlformats.org/presentationml/2006/ole">
            <p:oleObj spid="_x0000_s74763" name="Формула" r:id="rId9" imgW="1676160" imgH="838080" progId="Equation.3">
              <p:embed/>
            </p:oleObj>
          </a:graphicData>
        </a:graphic>
      </p:graphicFrame>
      <p:graphicFrame>
        <p:nvGraphicFramePr>
          <p:cNvPr id="11" name="Object 12"/>
          <p:cNvGraphicFramePr>
            <a:graphicFrameLocks noChangeAspect="1"/>
          </p:cNvGraphicFramePr>
          <p:nvPr/>
        </p:nvGraphicFramePr>
        <p:xfrm>
          <a:off x="5051834" y="3871755"/>
          <a:ext cx="3063875" cy="1160462"/>
        </p:xfrm>
        <a:graphic>
          <a:graphicData uri="http://schemas.openxmlformats.org/presentationml/2006/ole">
            <p:oleObj spid="_x0000_s74764" name="Формула" r:id="rId10" imgW="1739880" imgH="660240" progId="Equation.3">
              <p:embed/>
            </p:oleObj>
          </a:graphicData>
        </a:graphic>
      </p:graphicFrame>
      <p:graphicFrame>
        <p:nvGraphicFramePr>
          <p:cNvPr id="13" name="Object 13"/>
          <p:cNvGraphicFramePr>
            <a:graphicFrameLocks noChangeAspect="1"/>
          </p:cNvGraphicFramePr>
          <p:nvPr/>
        </p:nvGraphicFramePr>
        <p:xfrm>
          <a:off x="5051834" y="5011643"/>
          <a:ext cx="3221037" cy="1160462"/>
        </p:xfrm>
        <a:graphic>
          <a:graphicData uri="http://schemas.openxmlformats.org/presentationml/2006/ole">
            <p:oleObj spid="_x0000_s74765" name="Формула" r:id="rId11" imgW="1828800" imgH="660240" progId="Equation.3">
              <p:embed/>
            </p:oleObj>
          </a:graphicData>
        </a:graphic>
      </p:graphicFrame>
      <p:graphicFrame>
        <p:nvGraphicFramePr>
          <p:cNvPr id="14" name="Object 14"/>
          <p:cNvGraphicFramePr>
            <a:graphicFrameLocks noChangeAspect="1"/>
          </p:cNvGraphicFramePr>
          <p:nvPr/>
        </p:nvGraphicFramePr>
        <p:xfrm>
          <a:off x="1741488" y="6165850"/>
          <a:ext cx="5659437" cy="692150"/>
        </p:xfrm>
        <a:graphic>
          <a:graphicData uri="http://schemas.openxmlformats.org/presentationml/2006/ole">
            <p:oleObj spid="_x0000_s74766" name="Формула" r:id="rId12" imgW="3213000" imgH="393480" progId="Equation.3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0"/>
                            </p:stCondLst>
                            <p:childTnLst>
                              <p:par>
                                <p:cTn id="6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 разложения на множители</a:t>
            </a:r>
            <a:endParaRPr lang="en-US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4000" y="1528997"/>
            <a:ext cx="8636000" cy="337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i="1" kern="0" dirty="0" smtClean="0">
                <a:solidFill>
                  <a:srgbClr val="5F5F5F"/>
                </a:solidFill>
                <a:latin typeface="Bookman Old Style"/>
              </a:rPr>
              <a:t>Суть этого метода заключается в том, что произведение нескольких множителей равно нулю, если хотя бы один из них равен нулю, а другие при этом не теряют смысл:</a:t>
            </a:r>
          </a:p>
          <a:p>
            <a:pPr algn="ctr">
              <a:lnSpc>
                <a:spcPct val="120000"/>
              </a:lnSpc>
            </a:pPr>
            <a:r>
              <a:rPr lang="en-US" sz="2200" i="1" kern="0" dirty="0" smtClean="0">
                <a:solidFill>
                  <a:srgbClr val="C00000"/>
                </a:solidFill>
                <a:latin typeface="Bookman Old Style"/>
              </a:rPr>
              <a:t>f(x) ·</a:t>
            </a:r>
            <a:r>
              <a:rPr lang="ru-RU" sz="2200" i="1" kern="0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en-US" sz="2200" i="1" kern="0" dirty="0" smtClean="0">
                <a:solidFill>
                  <a:srgbClr val="C00000"/>
                </a:solidFill>
                <a:latin typeface="Bookman Old Style"/>
              </a:rPr>
              <a:t>g(x) ·</a:t>
            </a:r>
            <a:r>
              <a:rPr lang="ru-RU" sz="2200" i="1" kern="0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en-US" sz="2200" i="1" kern="0" dirty="0" smtClean="0">
                <a:solidFill>
                  <a:srgbClr val="C00000"/>
                </a:solidFill>
                <a:latin typeface="Bookman Old Style"/>
              </a:rPr>
              <a:t>h(x)</a:t>
            </a:r>
            <a:r>
              <a:rPr lang="ru-RU" sz="2200" i="1" kern="0" dirty="0" smtClean="0">
                <a:solidFill>
                  <a:srgbClr val="C00000"/>
                </a:solidFill>
                <a:latin typeface="Bookman Old Style"/>
              </a:rPr>
              <a:t> · </a:t>
            </a:r>
            <a:r>
              <a:rPr lang="en-US" sz="2200" i="1" kern="0" dirty="0" smtClean="0">
                <a:solidFill>
                  <a:srgbClr val="C00000"/>
                </a:solidFill>
                <a:latin typeface="Bookman Old Style"/>
              </a:rPr>
              <a:t>… = 0</a:t>
            </a:r>
            <a:r>
              <a:rPr lang="ru-RU" sz="2200" i="1" kern="0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en-US" sz="2200" i="1" kern="0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ru-RU" sz="2200" i="1" kern="0" dirty="0" smtClean="0">
                <a:solidFill>
                  <a:srgbClr val="C00000"/>
                </a:solidFill>
                <a:latin typeface="Bookman Old Style"/>
              </a:rPr>
              <a:t>  </a:t>
            </a:r>
            <a:r>
              <a:rPr lang="ru-RU" sz="2200" kern="0" dirty="0" smtClean="0">
                <a:solidFill>
                  <a:srgbClr val="C00000"/>
                </a:solidFill>
                <a:latin typeface="Bookman Old Style"/>
              </a:rPr>
              <a:t>⟺  </a:t>
            </a:r>
            <a:r>
              <a:rPr lang="en-US" sz="2200" i="1" kern="0" dirty="0" smtClean="0">
                <a:solidFill>
                  <a:srgbClr val="C00000"/>
                </a:solidFill>
                <a:latin typeface="Bookman Old Style"/>
              </a:rPr>
              <a:t> f(x) = 0 </a:t>
            </a:r>
            <a:r>
              <a:rPr lang="ru-RU" sz="2200" i="1" kern="0" dirty="0" smtClean="0">
                <a:solidFill>
                  <a:srgbClr val="C00000"/>
                </a:solidFill>
                <a:latin typeface="Bookman Old Style"/>
              </a:rPr>
              <a:t> или  </a:t>
            </a:r>
            <a:r>
              <a:rPr lang="en-US" sz="2200" i="1" kern="0" dirty="0" smtClean="0">
                <a:solidFill>
                  <a:srgbClr val="C00000"/>
                </a:solidFill>
                <a:latin typeface="Bookman Old Style"/>
              </a:rPr>
              <a:t>g(x) = 0</a:t>
            </a:r>
            <a:r>
              <a:rPr lang="ru-RU" sz="2200" i="1" kern="0" dirty="0" smtClean="0">
                <a:solidFill>
                  <a:srgbClr val="C00000"/>
                </a:solidFill>
                <a:latin typeface="Bookman Old Style"/>
              </a:rPr>
              <a:t>  или </a:t>
            </a:r>
            <a:r>
              <a:rPr lang="en-US" sz="2200" i="1" kern="0" dirty="0" smtClean="0">
                <a:solidFill>
                  <a:srgbClr val="C00000"/>
                </a:solidFill>
                <a:latin typeface="Bookman Old Style"/>
              </a:rPr>
              <a:t> h(x) = 0</a:t>
            </a:r>
            <a:r>
              <a:rPr lang="ru-RU" sz="2200" i="1" kern="0" dirty="0" smtClean="0">
                <a:solidFill>
                  <a:srgbClr val="C00000"/>
                </a:solidFill>
                <a:latin typeface="Bookman Old Style"/>
              </a:rPr>
              <a:t>  </a:t>
            </a:r>
          </a:p>
          <a:p>
            <a:pPr algn="ctr">
              <a:lnSpc>
                <a:spcPct val="120000"/>
              </a:lnSpc>
            </a:pPr>
            <a:r>
              <a:rPr lang="ru-RU" sz="2000" i="1" kern="0" dirty="0" smtClean="0">
                <a:solidFill>
                  <a:srgbClr val="5F5F5F"/>
                </a:solidFill>
                <a:latin typeface="Bookman Old Style"/>
              </a:rPr>
              <a:t>и  т.д. при условии существования каждого из сомножителей</a:t>
            </a:r>
          </a:p>
          <a:p>
            <a:pPr algn="ctr">
              <a:lnSpc>
                <a:spcPct val="120000"/>
              </a:lnSpc>
            </a:pPr>
            <a:endParaRPr lang="ru-RU" sz="2000" i="1" kern="0" dirty="0" smtClean="0">
              <a:solidFill>
                <a:srgbClr val="5F5F5F"/>
              </a:solidFill>
              <a:latin typeface="Bookman Old Style"/>
            </a:endParaRPr>
          </a:p>
          <a:p>
            <a:pPr algn="ctr">
              <a:lnSpc>
                <a:spcPct val="120000"/>
              </a:lnSpc>
            </a:pPr>
            <a:r>
              <a:rPr lang="ru-RU" sz="2000" i="1" kern="0" dirty="0" smtClean="0">
                <a:solidFill>
                  <a:srgbClr val="5F5F5F"/>
                </a:solidFill>
                <a:latin typeface="Bookman Old Style"/>
              </a:rPr>
              <a:t>См. примеры 4 – 5 </a:t>
            </a:r>
            <a:endParaRPr lang="ru-RU" sz="20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49217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 4</a:t>
            </a:r>
            <a:endParaRPr lang="en-US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3297836" y="794479"/>
          <a:ext cx="3183911" cy="599605"/>
        </p:xfrm>
        <a:graphic>
          <a:graphicData uri="http://schemas.openxmlformats.org/presentationml/2006/ole">
            <p:oleObj spid="_x0000_s75778" name="Формула" r:id="rId3" imgW="1828800" imgH="431640" progId="Equation.3">
              <p:embed/>
            </p:oleObj>
          </a:graphicData>
        </a:graphic>
      </p:graphicFrame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3322622" y="1334505"/>
          <a:ext cx="1798638" cy="1460500"/>
        </p:xfrm>
        <a:graphic>
          <a:graphicData uri="http://schemas.openxmlformats.org/presentationml/2006/ole">
            <p:oleObj spid="_x0000_s75784" name="Формула" r:id="rId4" imgW="1041120" imgH="838080" progId="Equation.3">
              <p:embed/>
            </p:oleObj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3322622" y="2925087"/>
          <a:ext cx="1601788" cy="1460500"/>
        </p:xfrm>
        <a:graphic>
          <a:graphicData uri="http://schemas.openxmlformats.org/presentationml/2006/ole">
            <p:oleObj spid="_x0000_s75785" name="Формула" r:id="rId5" imgW="927000" imgH="838080" progId="Equation.3">
              <p:embed/>
            </p:oleObj>
          </a:graphicData>
        </a:graphic>
      </p:graphicFrame>
      <p:graphicFrame>
        <p:nvGraphicFramePr>
          <p:cNvPr id="7" name="Object 7"/>
          <p:cNvGraphicFramePr>
            <a:graphicFrameLocks noChangeAspect="1"/>
          </p:cNvGraphicFramePr>
          <p:nvPr/>
        </p:nvGraphicFramePr>
        <p:xfrm>
          <a:off x="219075" y="4394200"/>
          <a:ext cx="4292600" cy="1522413"/>
        </p:xfrm>
        <a:graphic>
          <a:graphicData uri="http://schemas.openxmlformats.org/presentationml/2006/ole">
            <p:oleObj spid="_x0000_s75786" name="Формула" r:id="rId6" imgW="2438280" imgH="863280" progId="Equation.3">
              <p:embed/>
            </p:oleObj>
          </a:graphicData>
        </a:graphic>
      </p:graphicFrame>
      <p:graphicFrame>
        <p:nvGraphicFramePr>
          <p:cNvPr id="10" name="Object 7"/>
          <p:cNvGraphicFramePr>
            <a:graphicFrameLocks noChangeAspect="1"/>
          </p:cNvGraphicFramePr>
          <p:nvPr/>
        </p:nvGraphicFramePr>
        <p:xfrm>
          <a:off x="4702175" y="4384675"/>
          <a:ext cx="4159250" cy="1522413"/>
        </p:xfrm>
        <a:graphic>
          <a:graphicData uri="http://schemas.openxmlformats.org/presentationml/2006/ole">
            <p:oleObj spid="_x0000_s75787" name="Формула" r:id="rId7" imgW="2361960" imgH="863280" progId="Equation.3">
              <p:embed/>
            </p:oleObj>
          </a:graphicData>
        </a:graphic>
      </p:graphicFrame>
      <p:graphicFrame>
        <p:nvGraphicFramePr>
          <p:cNvPr id="11" name="Object 7"/>
          <p:cNvGraphicFramePr>
            <a:graphicFrameLocks noChangeAspect="1"/>
          </p:cNvGraphicFramePr>
          <p:nvPr/>
        </p:nvGraphicFramePr>
        <p:xfrm>
          <a:off x="614363" y="6096000"/>
          <a:ext cx="7915275" cy="762000"/>
        </p:xfrm>
        <a:graphic>
          <a:graphicData uri="http://schemas.openxmlformats.org/presentationml/2006/ole">
            <p:oleObj spid="_x0000_s75788" name="Формула" r:id="rId8" imgW="4495680" imgH="431640" progId="Equation.3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26732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 </a:t>
            </a:r>
            <a:r>
              <a:rPr lang="en-US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3005750" y="1306152"/>
          <a:ext cx="1843088" cy="795338"/>
        </p:xfrm>
        <a:graphic>
          <a:graphicData uri="http://schemas.openxmlformats.org/presentationml/2006/ole">
            <p:oleObj spid="_x0000_s76803" name="Формула" r:id="rId3" imgW="1066680" imgH="457200" progId="Equation.3">
              <p:embed/>
            </p:oleObj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3005750" y="2106047"/>
          <a:ext cx="1492250" cy="1150938"/>
        </p:xfrm>
        <a:graphic>
          <a:graphicData uri="http://schemas.openxmlformats.org/presentationml/2006/ole">
            <p:oleObj spid="_x0000_s76804" name="Формула" r:id="rId4" imgW="863280" imgH="660240" progId="Equation.3">
              <p:embed/>
            </p:oleObj>
          </a:graphicData>
        </a:graphic>
      </p:graphicFrame>
      <p:graphicFrame>
        <p:nvGraphicFramePr>
          <p:cNvPr id="7" name="Object 7"/>
          <p:cNvGraphicFramePr>
            <a:graphicFrameLocks noChangeAspect="1"/>
          </p:cNvGraphicFramePr>
          <p:nvPr/>
        </p:nvGraphicFramePr>
        <p:xfrm>
          <a:off x="3005750" y="3229574"/>
          <a:ext cx="3776663" cy="1476375"/>
        </p:xfrm>
        <a:graphic>
          <a:graphicData uri="http://schemas.openxmlformats.org/presentationml/2006/ole">
            <p:oleObj spid="_x0000_s76805" name="Формула" r:id="rId5" imgW="2145960" imgH="838080" progId="Equation.3">
              <p:embed/>
            </p:oleObj>
          </a:graphicData>
        </a:graphic>
      </p:graphicFrame>
      <p:graphicFrame>
        <p:nvGraphicFramePr>
          <p:cNvPr id="10" name="Object 7"/>
          <p:cNvGraphicFramePr>
            <a:graphicFrameLocks noChangeAspect="1"/>
          </p:cNvGraphicFramePr>
          <p:nvPr/>
        </p:nvGraphicFramePr>
        <p:xfrm>
          <a:off x="2996696" y="4714748"/>
          <a:ext cx="2973388" cy="1477963"/>
        </p:xfrm>
        <a:graphic>
          <a:graphicData uri="http://schemas.openxmlformats.org/presentationml/2006/ole">
            <p:oleObj spid="_x0000_s76806" name="Формула" r:id="rId6" imgW="1688760" imgH="838080" progId="Equation.3">
              <p:embed/>
            </p:oleObj>
          </a:graphicData>
        </a:graphic>
      </p:graphicFrame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2960780" y="503375"/>
          <a:ext cx="3136900" cy="309563"/>
        </p:xfrm>
        <a:graphic>
          <a:graphicData uri="http://schemas.openxmlformats.org/presentationml/2006/ole">
            <p:oleObj spid="_x0000_s76808" name="Формула" r:id="rId7" imgW="1815840" imgH="177480" progId="Equation.3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765908" y="909316"/>
          <a:ext cx="2587625" cy="376237"/>
        </p:xfrm>
        <a:graphic>
          <a:graphicData uri="http://schemas.openxmlformats.org/presentationml/2006/ole">
            <p:oleObj spid="_x0000_s76809" name="Формула" r:id="rId8" imgW="1498320" imgH="215640" progId="Equation.3">
              <p:embed/>
            </p:oleObj>
          </a:graphicData>
        </a:graphic>
      </p:graphicFrame>
      <p:graphicFrame>
        <p:nvGraphicFramePr>
          <p:cNvPr id="6" name="Object 11"/>
          <p:cNvGraphicFramePr>
            <a:graphicFrameLocks noChangeAspect="1"/>
          </p:cNvGraphicFramePr>
          <p:nvPr/>
        </p:nvGraphicFramePr>
        <p:xfrm>
          <a:off x="1654175" y="6162675"/>
          <a:ext cx="5834063" cy="695325"/>
        </p:xfrm>
        <a:graphic>
          <a:graphicData uri="http://schemas.openxmlformats.org/presentationml/2006/ole">
            <p:oleObj spid="_x0000_s76810" name="Формула" r:id="rId9" imgW="3314520" imgH="393480" progId="Equation.3">
              <p:embed/>
            </p:oleObj>
          </a:graphicData>
        </a:graphic>
      </p:graphicFrame>
      <p:sp>
        <p:nvSpPr>
          <p:cNvPr id="11" name="Скругленный прямоугольник 10"/>
          <p:cNvSpPr/>
          <p:nvPr/>
        </p:nvSpPr>
        <p:spPr>
          <a:xfrm>
            <a:off x="3796145" y="466437"/>
            <a:ext cx="849746" cy="332509"/>
          </a:xfrm>
          <a:prstGeom prst="roundRect">
            <a:avLst/>
          </a:prstGeom>
          <a:solidFill>
            <a:srgbClr val="FF6600">
              <a:alpha val="30196"/>
            </a:srgb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821382" y="471055"/>
            <a:ext cx="868218" cy="332509"/>
          </a:xfrm>
          <a:prstGeom prst="roundRect">
            <a:avLst/>
          </a:prstGeom>
          <a:solidFill>
            <a:srgbClr val="FF6600">
              <a:alpha val="30196"/>
            </a:srgb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992581" y="868218"/>
            <a:ext cx="849746" cy="369455"/>
          </a:xfrm>
          <a:prstGeom prst="roundRect">
            <a:avLst/>
          </a:prstGeom>
          <a:solidFill>
            <a:srgbClr val="FF6600">
              <a:alpha val="30196"/>
            </a:srgb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739</TotalTime>
  <Words>755</Words>
  <Application>Microsoft Office PowerPoint</Application>
  <PresentationFormat>Экран (4:3)</PresentationFormat>
  <Paragraphs>124</Paragraphs>
  <Slides>26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26</vt:i4>
      </vt:variant>
    </vt:vector>
  </HeadingPairs>
  <TitlesOfParts>
    <vt:vector size="29" baseType="lpstr">
      <vt:lpstr>Аспект</vt:lpstr>
      <vt:lpstr>Формула</vt:lpstr>
      <vt:lpstr>Microsoft Equation 3.0</vt:lpstr>
      <vt:lpstr>Слайд 1</vt:lpstr>
      <vt:lpstr>Содержание </vt:lpstr>
      <vt:lpstr>Метод замены переменной</vt:lpstr>
      <vt:lpstr>Пример 1</vt:lpstr>
      <vt:lpstr>Пример 2</vt:lpstr>
      <vt:lpstr>Пример 3</vt:lpstr>
      <vt:lpstr>Метод разложения на множители</vt:lpstr>
      <vt:lpstr>Пример 4</vt:lpstr>
      <vt:lpstr>Пример 5</vt:lpstr>
      <vt:lpstr>Однородные тригонометрические уравнения</vt:lpstr>
      <vt:lpstr>Однородные тригонометрические уравнения</vt:lpstr>
      <vt:lpstr>Пример 6</vt:lpstr>
      <vt:lpstr>Пример 8</vt:lpstr>
      <vt:lpstr>Пример 9</vt:lpstr>
      <vt:lpstr>Пример 10</vt:lpstr>
      <vt:lpstr>Пример 11</vt:lpstr>
      <vt:lpstr>С помощью тригонометрических формул</vt:lpstr>
      <vt:lpstr>Пример 12</vt:lpstr>
      <vt:lpstr>Пример 13</vt:lpstr>
      <vt:lpstr>С помощью тригонометрических формул</vt:lpstr>
      <vt:lpstr>С помощью тригонометрических формул</vt:lpstr>
      <vt:lpstr>Пример 14</vt:lpstr>
      <vt:lpstr>С помощью тригонометрических формул</vt:lpstr>
      <vt:lpstr>С помощью тригонометрических формул</vt:lpstr>
      <vt:lpstr>С помощью тригонометрических формул</vt:lpstr>
      <vt:lpstr>Мнемоническое правило “Тригонометрия на ладони”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решения  тригонометрических уравнений</dc:title>
  <dc:creator>User</dc:creator>
  <cp:lastModifiedBy>Admin</cp:lastModifiedBy>
  <cp:revision>89</cp:revision>
  <dcterms:created xsi:type="dcterms:W3CDTF">2013-01-24T05:21:22Z</dcterms:created>
  <dcterms:modified xsi:type="dcterms:W3CDTF">2020-11-25T09:49:29Z</dcterms:modified>
</cp:coreProperties>
</file>