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2" r:id="rId2"/>
    <p:sldMasterId id="2147483836" r:id="rId3"/>
  </p:sldMasterIdLst>
  <p:sldIdLst>
    <p:sldId id="256" r:id="rId4"/>
    <p:sldId id="286" r:id="rId5"/>
    <p:sldId id="257" r:id="rId6"/>
    <p:sldId id="259" r:id="rId7"/>
    <p:sldId id="260" r:id="rId8"/>
    <p:sldId id="289" r:id="rId9"/>
    <p:sldId id="290" r:id="rId10"/>
    <p:sldId id="291" r:id="rId11"/>
    <p:sldId id="292" r:id="rId12"/>
    <p:sldId id="312" r:id="rId13"/>
    <p:sldId id="308" r:id="rId14"/>
    <p:sldId id="287" r:id="rId15"/>
    <p:sldId id="293" r:id="rId16"/>
    <p:sldId id="294" r:id="rId17"/>
    <p:sldId id="295" r:id="rId18"/>
    <p:sldId id="288" r:id="rId19"/>
    <p:sldId id="296" r:id="rId20"/>
    <p:sldId id="297" r:id="rId21"/>
    <p:sldId id="299" r:id="rId22"/>
    <p:sldId id="298" r:id="rId23"/>
    <p:sldId id="311" r:id="rId24"/>
    <p:sldId id="261" r:id="rId25"/>
    <p:sldId id="262" r:id="rId26"/>
    <p:sldId id="264" r:id="rId27"/>
    <p:sldId id="300" r:id="rId28"/>
    <p:sldId id="301" r:id="rId29"/>
    <p:sldId id="302" r:id="rId30"/>
    <p:sldId id="314" r:id="rId31"/>
    <p:sldId id="313" r:id="rId32"/>
    <p:sldId id="303" r:id="rId33"/>
    <p:sldId id="309" r:id="rId34"/>
    <p:sldId id="315" r:id="rId35"/>
    <p:sldId id="31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  <a:srgbClr val="000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2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3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22.xml"/><Relationship Id="rId5" Type="http://schemas.openxmlformats.org/officeDocument/2006/relationships/slide" Target="../slides/slide16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3BD62-72F7-4BD4-A96C-B344947CB2CC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8D5346DB-7178-4AE0-88FE-B90FF0C59431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Познакомиться с составом, строением и свойствами аминокислот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D62627-1C68-444B-843A-9C7A555463A2}" type="parTrans" cxnId="{A69D0326-4F00-4AE0-9918-FE181D451053}">
      <dgm:prSet/>
      <dgm:spPr/>
      <dgm:t>
        <a:bodyPr/>
        <a:lstStyle/>
        <a:p>
          <a:endParaRPr lang="ru-RU"/>
        </a:p>
      </dgm:t>
    </dgm:pt>
    <dgm:pt modelId="{1064456B-4648-4193-9123-94F51D3AA4AF}" type="sibTrans" cxnId="{A69D0326-4F00-4AE0-9918-FE181D451053}">
      <dgm:prSet/>
      <dgm:spPr/>
      <dgm:t>
        <a:bodyPr/>
        <a:lstStyle/>
        <a:p>
          <a:endParaRPr lang="ru-RU"/>
        </a:p>
      </dgm:t>
    </dgm:pt>
    <dgm:pt modelId="{26057694-D757-4D8F-9ACF-BC09D39D698C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Закрепить знания о свойствах аминов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B4E0C1-7ACC-4B32-BA06-F962F907DEB8}" type="parTrans" cxnId="{AA8AA5A8-5645-4C32-A546-B603E91E2A3F}">
      <dgm:prSet/>
      <dgm:spPr/>
      <dgm:t>
        <a:bodyPr/>
        <a:lstStyle/>
        <a:p>
          <a:endParaRPr lang="ru-RU"/>
        </a:p>
      </dgm:t>
    </dgm:pt>
    <dgm:pt modelId="{506B8F56-6C71-4D75-A483-BF86A534A558}" type="sibTrans" cxnId="{AA8AA5A8-5645-4C32-A546-B603E91E2A3F}">
      <dgm:prSet/>
      <dgm:spPr/>
      <dgm:t>
        <a:bodyPr/>
        <a:lstStyle/>
        <a:p>
          <a:endParaRPr lang="ru-RU"/>
        </a:p>
      </dgm:t>
    </dgm:pt>
    <dgm:pt modelId="{7C65FCBA-70F3-4A28-9E85-1E30C12D1920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Повторить свойства карбоновых кислот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84E7C5-B1C3-47A4-A723-6F1218D4E2F1}" type="parTrans" cxnId="{243658EA-510A-4B21-BD8C-5A8A2E010071}">
      <dgm:prSet/>
      <dgm:spPr/>
      <dgm:t>
        <a:bodyPr/>
        <a:lstStyle/>
        <a:p>
          <a:endParaRPr lang="ru-RU"/>
        </a:p>
      </dgm:t>
    </dgm:pt>
    <dgm:pt modelId="{CC31FAE2-B26C-479B-A11F-B56FFDB8763F}" type="sibTrans" cxnId="{243658EA-510A-4B21-BD8C-5A8A2E010071}">
      <dgm:prSet/>
      <dgm:spPr/>
      <dgm:t>
        <a:bodyPr/>
        <a:lstStyle/>
        <a:p>
          <a:endParaRPr lang="ru-RU"/>
        </a:p>
      </dgm:t>
    </dgm:pt>
    <dgm:pt modelId="{5CFF5D31-A9F7-439B-A674-28870518AD05}">
      <dgm:prSet custT="1"/>
      <dgm:spPr/>
      <dgm:t>
        <a:bodyPr/>
        <a:lstStyle/>
        <a:p>
          <a:pPr rtl="0"/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Показать значение разнообразия АК</a:t>
          </a:r>
          <a:endParaRPr lang="ru-RU" sz="20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479076E-4650-4A89-B900-8E2155A7077A}" type="parTrans" cxnId="{BC517C3A-DC91-45C0-B84E-278406E75DFF}">
      <dgm:prSet/>
      <dgm:spPr/>
      <dgm:t>
        <a:bodyPr/>
        <a:lstStyle/>
        <a:p>
          <a:endParaRPr lang="ru-RU"/>
        </a:p>
      </dgm:t>
    </dgm:pt>
    <dgm:pt modelId="{03DC4A2F-3334-4A67-A0DA-C4AB4D480147}" type="sibTrans" cxnId="{BC517C3A-DC91-45C0-B84E-278406E75DFF}">
      <dgm:prSet/>
      <dgm:spPr/>
      <dgm:t>
        <a:bodyPr/>
        <a:lstStyle/>
        <a:p>
          <a:endParaRPr lang="ru-RU"/>
        </a:p>
      </dgm:t>
    </dgm:pt>
    <dgm:pt modelId="{3948C948-EEC3-4EE0-85D4-6832706901BF}" type="pres">
      <dgm:prSet presAssocID="{2F53BD62-72F7-4BD4-A96C-B344947CB2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0AE0B-B0FF-47FE-93A4-BF960D893A6C}" type="pres">
      <dgm:prSet presAssocID="{8D5346DB-7178-4AE0-88FE-B90FF0C59431}" presName="parentLin" presStyleCnt="0"/>
      <dgm:spPr/>
    </dgm:pt>
    <dgm:pt modelId="{79EF6B5B-D1D6-466C-B8BF-D67027957689}" type="pres">
      <dgm:prSet presAssocID="{8D5346DB-7178-4AE0-88FE-B90FF0C594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481DB5D-BC0A-4CDD-A13C-9B9C963DB850}" type="pres">
      <dgm:prSet presAssocID="{8D5346DB-7178-4AE0-88FE-B90FF0C594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A6EF7-0682-4E60-B140-6015A72AB72A}" type="pres">
      <dgm:prSet presAssocID="{8D5346DB-7178-4AE0-88FE-B90FF0C59431}" presName="negativeSpace" presStyleCnt="0"/>
      <dgm:spPr/>
    </dgm:pt>
    <dgm:pt modelId="{DCC151BD-7C5D-4106-A324-D88801673DF9}" type="pres">
      <dgm:prSet presAssocID="{8D5346DB-7178-4AE0-88FE-B90FF0C59431}" presName="childText" presStyleLbl="conFgAcc1" presStyleIdx="0" presStyleCnt="4">
        <dgm:presLayoutVars>
          <dgm:bulletEnabled val="1"/>
        </dgm:presLayoutVars>
      </dgm:prSet>
      <dgm:spPr/>
    </dgm:pt>
    <dgm:pt modelId="{5627A3C9-CA80-4C4F-8DB3-80A4565B99F6}" type="pres">
      <dgm:prSet presAssocID="{1064456B-4648-4193-9123-94F51D3AA4AF}" presName="spaceBetweenRectangles" presStyleCnt="0"/>
      <dgm:spPr/>
    </dgm:pt>
    <dgm:pt modelId="{6F704E6C-E77C-4D84-851F-830FD932B909}" type="pres">
      <dgm:prSet presAssocID="{26057694-D757-4D8F-9ACF-BC09D39D698C}" presName="parentLin" presStyleCnt="0"/>
      <dgm:spPr/>
    </dgm:pt>
    <dgm:pt modelId="{3CB97C85-1FCC-48AB-89FC-58101E541F7F}" type="pres">
      <dgm:prSet presAssocID="{26057694-D757-4D8F-9ACF-BC09D39D698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1C40212-8CF6-4915-A2AF-476C3ADD6D50}" type="pres">
      <dgm:prSet presAssocID="{26057694-D757-4D8F-9ACF-BC09D39D69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D2C97-2A2D-4BB2-8565-4128DEFEDD18}" type="pres">
      <dgm:prSet presAssocID="{26057694-D757-4D8F-9ACF-BC09D39D698C}" presName="negativeSpace" presStyleCnt="0"/>
      <dgm:spPr/>
    </dgm:pt>
    <dgm:pt modelId="{0F2D06C3-650A-4419-9278-7F9CAFF77EBE}" type="pres">
      <dgm:prSet presAssocID="{26057694-D757-4D8F-9ACF-BC09D39D698C}" presName="childText" presStyleLbl="conFgAcc1" presStyleIdx="1" presStyleCnt="4">
        <dgm:presLayoutVars>
          <dgm:bulletEnabled val="1"/>
        </dgm:presLayoutVars>
      </dgm:prSet>
      <dgm:spPr/>
    </dgm:pt>
    <dgm:pt modelId="{CDDD7D39-C182-4001-A928-A3B2CB0B35A0}" type="pres">
      <dgm:prSet presAssocID="{506B8F56-6C71-4D75-A483-BF86A534A558}" presName="spaceBetweenRectangles" presStyleCnt="0"/>
      <dgm:spPr/>
    </dgm:pt>
    <dgm:pt modelId="{BD8C1517-B4D2-4321-8AE2-9900CDBDD132}" type="pres">
      <dgm:prSet presAssocID="{7C65FCBA-70F3-4A28-9E85-1E30C12D1920}" presName="parentLin" presStyleCnt="0"/>
      <dgm:spPr/>
    </dgm:pt>
    <dgm:pt modelId="{DD80BDC5-04AB-4838-8BDD-4222E6052ECC}" type="pres">
      <dgm:prSet presAssocID="{7C65FCBA-70F3-4A28-9E85-1E30C12D192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3C155EF-DA79-4CEB-B77D-A9C7EAE45BE6}" type="pres">
      <dgm:prSet presAssocID="{7C65FCBA-70F3-4A28-9E85-1E30C12D19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6218F-2362-4CF0-9900-9E72F11C3E02}" type="pres">
      <dgm:prSet presAssocID="{7C65FCBA-70F3-4A28-9E85-1E30C12D1920}" presName="negativeSpace" presStyleCnt="0"/>
      <dgm:spPr/>
    </dgm:pt>
    <dgm:pt modelId="{E49A768A-B39B-4CB2-9166-1C0527FEA14F}" type="pres">
      <dgm:prSet presAssocID="{7C65FCBA-70F3-4A28-9E85-1E30C12D1920}" presName="childText" presStyleLbl="conFgAcc1" presStyleIdx="2" presStyleCnt="4">
        <dgm:presLayoutVars>
          <dgm:bulletEnabled val="1"/>
        </dgm:presLayoutVars>
      </dgm:prSet>
      <dgm:spPr/>
    </dgm:pt>
    <dgm:pt modelId="{A98C69DE-84DC-4B18-AAF1-F9F8CAD0AAE9}" type="pres">
      <dgm:prSet presAssocID="{CC31FAE2-B26C-479B-A11F-B56FFDB8763F}" presName="spaceBetweenRectangles" presStyleCnt="0"/>
      <dgm:spPr/>
    </dgm:pt>
    <dgm:pt modelId="{1B35623A-D9D1-4A62-B8CA-1854581C73D0}" type="pres">
      <dgm:prSet presAssocID="{5CFF5D31-A9F7-439B-A674-28870518AD05}" presName="parentLin" presStyleCnt="0"/>
      <dgm:spPr/>
    </dgm:pt>
    <dgm:pt modelId="{206E4182-AB0F-47B9-9F40-51A3D2FC4CF3}" type="pres">
      <dgm:prSet presAssocID="{5CFF5D31-A9F7-439B-A674-28870518AD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547AB94-4D18-4F05-B0BF-7AF41220FBD5}" type="pres">
      <dgm:prSet presAssocID="{5CFF5D31-A9F7-439B-A674-28870518AD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3E26B-4F07-48A3-B163-C489CE13B6DE}" type="pres">
      <dgm:prSet presAssocID="{5CFF5D31-A9F7-439B-A674-28870518AD05}" presName="negativeSpace" presStyleCnt="0"/>
      <dgm:spPr/>
    </dgm:pt>
    <dgm:pt modelId="{44A409B2-ADA7-48D6-9604-784A03F0070C}" type="pres">
      <dgm:prSet presAssocID="{5CFF5D31-A9F7-439B-A674-28870518AD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A8AA5A8-5645-4C32-A546-B603E91E2A3F}" srcId="{2F53BD62-72F7-4BD4-A96C-B344947CB2CC}" destId="{26057694-D757-4D8F-9ACF-BC09D39D698C}" srcOrd="1" destOrd="0" parTransId="{73B4E0C1-7ACC-4B32-BA06-F962F907DEB8}" sibTransId="{506B8F56-6C71-4D75-A483-BF86A534A558}"/>
    <dgm:cxn modelId="{D99A1763-6902-42B8-9489-0FAC4F75FA3B}" type="presOf" srcId="{8D5346DB-7178-4AE0-88FE-B90FF0C59431}" destId="{B481DB5D-BC0A-4CDD-A13C-9B9C963DB850}" srcOrd="1" destOrd="0" presId="urn:microsoft.com/office/officeart/2005/8/layout/list1"/>
    <dgm:cxn modelId="{2AEA4B26-8A5C-43E5-89C3-294F975F026C}" type="presOf" srcId="{5CFF5D31-A9F7-439B-A674-28870518AD05}" destId="{206E4182-AB0F-47B9-9F40-51A3D2FC4CF3}" srcOrd="0" destOrd="0" presId="urn:microsoft.com/office/officeart/2005/8/layout/list1"/>
    <dgm:cxn modelId="{A69D0326-4F00-4AE0-9918-FE181D451053}" srcId="{2F53BD62-72F7-4BD4-A96C-B344947CB2CC}" destId="{8D5346DB-7178-4AE0-88FE-B90FF0C59431}" srcOrd="0" destOrd="0" parTransId="{1FD62627-1C68-444B-843A-9C7A555463A2}" sibTransId="{1064456B-4648-4193-9123-94F51D3AA4AF}"/>
    <dgm:cxn modelId="{1FE8D25F-8A3C-4CC4-A27C-D7C040606207}" type="presOf" srcId="{5CFF5D31-A9F7-439B-A674-28870518AD05}" destId="{E547AB94-4D18-4F05-B0BF-7AF41220FBD5}" srcOrd="1" destOrd="0" presId="urn:microsoft.com/office/officeart/2005/8/layout/list1"/>
    <dgm:cxn modelId="{BC517C3A-DC91-45C0-B84E-278406E75DFF}" srcId="{2F53BD62-72F7-4BD4-A96C-B344947CB2CC}" destId="{5CFF5D31-A9F7-439B-A674-28870518AD05}" srcOrd="3" destOrd="0" parTransId="{8479076E-4650-4A89-B900-8E2155A7077A}" sibTransId="{03DC4A2F-3334-4A67-A0DA-C4AB4D480147}"/>
    <dgm:cxn modelId="{4BD956FA-05B7-45F4-91D6-D42A805469AA}" type="presOf" srcId="{7C65FCBA-70F3-4A28-9E85-1E30C12D1920}" destId="{DD80BDC5-04AB-4838-8BDD-4222E6052ECC}" srcOrd="0" destOrd="0" presId="urn:microsoft.com/office/officeart/2005/8/layout/list1"/>
    <dgm:cxn modelId="{029A8A40-2298-4610-97BF-7D3C15608ACD}" type="presOf" srcId="{7C65FCBA-70F3-4A28-9E85-1E30C12D1920}" destId="{33C155EF-DA79-4CEB-B77D-A9C7EAE45BE6}" srcOrd="1" destOrd="0" presId="urn:microsoft.com/office/officeart/2005/8/layout/list1"/>
    <dgm:cxn modelId="{A5B8A133-E6E2-4DD8-B960-08C5C30C5F67}" type="presOf" srcId="{2F53BD62-72F7-4BD4-A96C-B344947CB2CC}" destId="{3948C948-EEC3-4EE0-85D4-6832706901BF}" srcOrd="0" destOrd="0" presId="urn:microsoft.com/office/officeart/2005/8/layout/list1"/>
    <dgm:cxn modelId="{086C7E16-83CA-4890-8236-5D618FB9FCF5}" type="presOf" srcId="{26057694-D757-4D8F-9ACF-BC09D39D698C}" destId="{41C40212-8CF6-4915-A2AF-476C3ADD6D50}" srcOrd="1" destOrd="0" presId="urn:microsoft.com/office/officeart/2005/8/layout/list1"/>
    <dgm:cxn modelId="{6269F8A5-5DB2-4CFA-901A-CD7FFF1B86AB}" type="presOf" srcId="{8D5346DB-7178-4AE0-88FE-B90FF0C59431}" destId="{79EF6B5B-D1D6-466C-B8BF-D67027957689}" srcOrd="0" destOrd="0" presId="urn:microsoft.com/office/officeart/2005/8/layout/list1"/>
    <dgm:cxn modelId="{527AB4DF-18F0-4D79-9D93-F9B1319518FF}" type="presOf" srcId="{26057694-D757-4D8F-9ACF-BC09D39D698C}" destId="{3CB97C85-1FCC-48AB-89FC-58101E541F7F}" srcOrd="0" destOrd="0" presId="urn:microsoft.com/office/officeart/2005/8/layout/list1"/>
    <dgm:cxn modelId="{243658EA-510A-4B21-BD8C-5A8A2E010071}" srcId="{2F53BD62-72F7-4BD4-A96C-B344947CB2CC}" destId="{7C65FCBA-70F3-4A28-9E85-1E30C12D1920}" srcOrd="2" destOrd="0" parTransId="{8584E7C5-B1C3-47A4-A723-6F1218D4E2F1}" sibTransId="{CC31FAE2-B26C-479B-A11F-B56FFDB8763F}"/>
    <dgm:cxn modelId="{41E5CC71-4202-494C-BD41-5A3A6145C866}" type="presParOf" srcId="{3948C948-EEC3-4EE0-85D4-6832706901BF}" destId="{B320AE0B-B0FF-47FE-93A4-BF960D893A6C}" srcOrd="0" destOrd="0" presId="urn:microsoft.com/office/officeart/2005/8/layout/list1"/>
    <dgm:cxn modelId="{FBC0AA09-915F-4A76-864D-75FC1E82CE73}" type="presParOf" srcId="{B320AE0B-B0FF-47FE-93A4-BF960D893A6C}" destId="{79EF6B5B-D1D6-466C-B8BF-D67027957689}" srcOrd="0" destOrd="0" presId="urn:microsoft.com/office/officeart/2005/8/layout/list1"/>
    <dgm:cxn modelId="{CF9AFA80-F6E7-4288-B810-54960540FDF2}" type="presParOf" srcId="{B320AE0B-B0FF-47FE-93A4-BF960D893A6C}" destId="{B481DB5D-BC0A-4CDD-A13C-9B9C963DB850}" srcOrd="1" destOrd="0" presId="urn:microsoft.com/office/officeart/2005/8/layout/list1"/>
    <dgm:cxn modelId="{314667BC-28E1-46F7-948E-FCE29566C063}" type="presParOf" srcId="{3948C948-EEC3-4EE0-85D4-6832706901BF}" destId="{A9FA6EF7-0682-4E60-B140-6015A72AB72A}" srcOrd="1" destOrd="0" presId="urn:microsoft.com/office/officeart/2005/8/layout/list1"/>
    <dgm:cxn modelId="{8BB9D4B6-85FC-4DD9-934A-0B2202B5003B}" type="presParOf" srcId="{3948C948-EEC3-4EE0-85D4-6832706901BF}" destId="{DCC151BD-7C5D-4106-A324-D88801673DF9}" srcOrd="2" destOrd="0" presId="urn:microsoft.com/office/officeart/2005/8/layout/list1"/>
    <dgm:cxn modelId="{0AE5CEE2-27CC-4667-A308-589C0ECF348D}" type="presParOf" srcId="{3948C948-EEC3-4EE0-85D4-6832706901BF}" destId="{5627A3C9-CA80-4C4F-8DB3-80A4565B99F6}" srcOrd="3" destOrd="0" presId="urn:microsoft.com/office/officeart/2005/8/layout/list1"/>
    <dgm:cxn modelId="{B71369E2-D9FB-4A85-AA94-76A0DE76D8BA}" type="presParOf" srcId="{3948C948-EEC3-4EE0-85D4-6832706901BF}" destId="{6F704E6C-E77C-4D84-851F-830FD932B909}" srcOrd="4" destOrd="0" presId="urn:microsoft.com/office/officeart/2005/8/layout/list1"/>
    <dgm:cxn modelId="{CBB4172B-5573-46DA-B888-0B6D38D65488}" type="presParOf" srcId="{6F704E6C-E77C-4D84-851F-830FD932B909}" destId="{3CB97C85-1FCC-48AB-89FC-58101E541F7F}" srcOrd="0" destOrd="0" presId="urn:microsoft.com/office/officeart/2005/8/layout/list1"/>
    <dgm:cxn modelId="{0D174E3E-975E-42C3-A972-5D4CB730A01A}" type="presParOf" srcId="{6F704E6C-E77C-4D84-851F-830FD932B909}" destId="{41C40212-8CF6-4915-A2AF-476C3ADD6D50}" srcOrd="1" destOrd="0" presId="urn:microsoft.com/office/officeart/2005/8/layout/list1"/>
    <dgm:cxn modelId="{4299D86B-9DDB-4428-917A-1ADA4D9584A1}" type="presParOf" srcId="{3948C948-EEC3-4EE0-85D4-6832706901BF}" destId="{160D2C97-2A2D-4BB2-8565-4128DEFEDD18}" srcOrd="5" destOrd="0" presId="urn:microsoft.com/office/officeart/2005/8/layout/list1"/>
    <dgm:cxn modelId="{51564061-B581-4FA8-BE06-8FAB55F27168}" type="presParOf" srcId="{3948C948-EEC3-4EE0-85D4-6832706901BF}" destId="{0F2D06C3-650A-4419-9278-7F9CAFF77EBE}" srcOrd="6" destOrd="0" presId="urn:microsoft.com/office/officeart/2005/8/layout/list1"/>
    <dgm:cxn modelId="{7E3D8119-A293-4D87-92AB-5F36F8A3725D}" type="presParOf" srcId="{3948C948-EEC3-4EE0-85D4-6832706901BF}" destId="{CDDD7D39-C182-4001-A928-A3B2CB0B35A0}" srcOrd="7" destOrd="0" presId="urn:microsoft.com/office/officeart/2005/8/layout/list1"/>
    <dgm:cxn modelId="{5441D13E-2625-42A2-B242-AB5F0327F5B7}" type="presParOf" srcId="{3948C948-EEC3-4EE0-85D4-6832706901BF}" destId="{BD8C1517-B4D2-4321-8AE2-9900CDBDD132}" srcOrd="8" destOrd="0" presId="urn:microsoft.com/office/officeart/2005/8/layout/list1"/>
    <dgm:cxn modelId="{1F537D9C-2041-417C-A01E-9BA3634B0E5D}" type="presParOf" srcId="{BD8C1517-B4D2-4321-8AE2-9900CDBDD132}" destId="{DD80BDC5-04AB-4838-8BDD-4222E6052ECC}" srcOrd="0" destOrd="0" presId="urn:microsoft.com/office/officeart/2005/8/layout/list1"/>
    <dgm:cxn modelId="{B872F2D9-6B59-4179-ADC2-3964CE606956}" type="presParOf" srcId="{BD8C1517-B4D2-4321-8AE2-9900CDBDD132}" destId="{33C155EF-DA79-4CEB-B77D-A9C7EAE45BE6}" srcOrd="1" destOrd="0" presId="urn:microsoft.com/office/officeart/2005/8/layout/list1"/>
    <dgm:cxn modelId="{372A6518-E88E-4BEE-BA55-532B34CCF5E8}" type="presParOf" srcId="{3948C948-EEC3-4EE0-85D4-6832706901BF}" destId="{3016218F-2362-4CF0-9900-9E72F11C3E02}" srcOrd="9" destOrd="0" presId="urn:microsoft.com/office/officeart/2005/8/layout/list1"/>
    <dgm:cxn modelId="{8C57BF19-517A-42B7-96D7-FB2B9AFA86D8}" type="presParOf" srcId="{3948C948-EEC3-4EE0-85D4-6832706901BF}" destId="{E49A768A-B39B-4CB2-9166-1C0527FEA14F}" srcOrd="10" destOrd="0" presId="urn:microsoft.com/office/officeart/2005/8/layout/list1"/>
    <dgm:cxn modelId="{2348E3CC-F609-4E1E-9EE2-BCFAEBB14A98}" type="presParOf" srcId="{3948C948-EEC3-4EE0-85D4-6832706901BF}" destId="{A98C69DE-84DC-4B18-AAF1-F9F8CAD0AAE9}" srcOrd="11" destOrd="0" presId="urn:microsoft.com/office/officeart/2005/8/layout/list1"/>
    <dgm:cxn modelId="{724A4928-DD90-4580-A483-9B2436631FF3}" type="presParOf" srcId="{3948C948-EEC3-4EE0-85D4-6832706901BF}" destId="{1B35623A-D9D1-4A62-B8CA-1854581C73D0}" srcOrd="12" destOrd="0" presId="urn:microsoft.com/office/officeart/2005/8/layout/list1"/>
    <dgm:cxn modelId="{F2EB625D-860F-436E-AC22-CF30AB596FB7}" type="presParOf" srcId="{1B35623A-D9D1-4A62-B8CA-1854581C73D0}" destId="{206E4182-AB0F-47B9-9F40-51A3D2FC4CF3}" srcOrd="0" destOrd="0" presId="urn:microsoft.com/office/officeart/2005/8/layout/list1"/>
    <dgm:cxn modelId="{8086B4C7-5D49-473D-940E-652AFEB46387}" type="presParOf" srcId="{1B35623A-D9D1-4A62-B8CA-1854581C73D0}" destId="{E547AB94-4D18-4F05-B0BF-7AF41220FBD5}" srcOrd="1" destOrd="0" presId="urn:microsoft.com/office/officeart/2005/8/layout/list1"/>
    <dgm:cxn modelId="{2D96EDA4-13CB-4C27-A4D3-B7705D3764E9}" type="presParOf" srcId="{3948C948-EEC3-4EE0-85D4-6832706901BF}" destId="{E8C3E26B-4F07-48A3-B163-C489CE13B6DE}" srcOrd="13" destOrd="0" presId="urn:microsoft.com/office/officeart/2005/8/layout/list1"/>
    <dgm:cxn modelId="{C90C2895-19CC-44B7-98BA-4A59A351AE1C}" type="presParOf" srcId="{3948C948-EEC3-4EE0-85D4-6832706901BF}" destId="{44A409B2-ADA7-48D6-9604-784A03F0070C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EE165-F5DD-4805-BAB4-FB4B4B7B9516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27551CB-BF14-4FCF-B3CF-470F0E0D9088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Определение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D6907C6-6098-4BC0-B33A-3614CC5CCCAA}" type="parTrans" cxnId="{BBC1E418-556B-404E-AE4F-E6636A50E2E7}">
      <dgm:prSet/>
      <dgm:spPr/>
      <dgm:t>
        <a:bodyPr/>
        <a:lstStyle/>
        <a:p>
          <a:endParaRPr lang="ru-RU"/>
        </a:p>
      </dgm:t>
    </dgm:pt>
    <dgm:pt modelId="{0DC50971-6144-4D4F-B5AE-6DD56AFCC25D}" type="sibTrans" cxnId="{BBC1E418-556B-404E-AE4F-E6636A50E2E7}">
      <dgm:prSet/>
      <dgm:spPr/>
      <dgm:t>
        <a:bodyPr/>
        <a:lstStyle/>
        <a:p>
          <a:endParaRPr lang="ru-RU"/>
        </a:p>
      </dgm:t>
    </dgm:pt>
    <dgm:pt modelId="{22130791-E463-47C5-A703-87BAE095AB51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Строение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77657D-8529-498D-AC6C-62325086EB31}" type="parTrans" cxnId="{741BF682-7DC9-44B2-888E-C2941729B899}">
      <dgm:prSet/>
      <dgm:spPr/>
      <dgm:t>
        <a:bodyPr/>
        <a:lstStyle/>
        <a:p>
          <a:endParaRPr lang="ru-RU"/>
        </a:p>
      </dgm:t>
    </dgm:pt>
    <dgm:pt modelId="{2303F417-17FF-4ADF-9F3B-74B86A09C91D}" type="sibTrans" cxnId="{741BF682-7DC9-44B2-888E-C2941729B899}">
      <dgm:prSet/>
      <dgm:spPr/>
      <dgm:t>
        <a:bodyPr/>
        <a:lstStyle/>
        <a:p>
          <a:endParaRPr lang="ru-RU"/>
        </a:p>
      </dgm:t>
    </dgm:pt>
    <dgm:pt modelId="{DAE65B00-DD60-4D5E-8B78-5AD8BE479A37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Классификация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FA6E3B2-B3FB-4D59-A66A-5444D5CFA03F}" type="parTrans" cxnId="{4B54E2D3-4F6A-46B1-AAD7-A651DB3491C1}">
      <dgm:prSet/>
      <dgm:spPr/>
      <dgm:t>
        <a:bodyPr/>
        <a:lstStyle/>
        <a:p>
          <a:endParaRPr lang="ru-RU"/>
        </a:p>
      </dgm:t>
    </dgm:pt>
    <dgm:pt modelId="{0C15E081-F278-4EE1-B774-FE4F67ABAF28}" type="sibTrans" cxnId="{4B54E2D3-4F6A-46B1-AAD7-A651DB3491C1}">
      <dgm:prSet/>
      <dgm:spPr/>
      <dgm:t>
        <a:bodyPr/>
        <a:lstStyle/>
        <a:p>
          <a:endParaRPr lang="ru-RU"/>
        </a:p>
      </dgm:t>
    </dgm:pt>
    <dgm:pt modelId="{1B32492A-C897-4FDB-821E-BA2F77E595BB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Номенклатура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CA1CD68-C036-4524-BCE8-82B2CEE11E89}" type="parTrans" cxnId="{A58586BA-3D09-41E2-B0E6-A8E213BF0ACB}">
      <dgm:prSet/>
      <dgm:spPr/>
      <dgm:t>
        <a:bodyPr/>
        <a:lstStyle/>
        <a:p>
          <a:endParaRPr lang="ru-RU"/>
        </a:p>
      </dgm:t>
    </dgm:pt>
    <dgm:pt modelId="{12484833-E0C3-45D9-9955-76F0E8BBF25D}" type="sibTrans" cxnId="{A58586BA-3D09-41E2-B0E6-A8E213BF0ACB}">
      <dgm:prSet/>
      <dgm:spPr/>
      <dgm:t>
        <a:bodyPr/>
        <a:lstStyle/>
        <a:p>
          <a:endParaRPr lang="ru-RU"/>
        </a:p>
      </dgm:t>
    </dgm:pt>
    <dgm:pt modelId="{58FF865F-AC14-4AC0-A332-2B7128821C9D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Изомерия</a:t>
          </a:r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6C9C21-77DB-432F-BF9C-1AB811E81F69}" type="parTrans" cxnId="{A237758C-BA71-41DF-B60D-6DEE3A8098F9}">
      <dgm:prSet/>
      <dgm:spPr/>
      <dgm:t>
        <a:bodyPr/>
        <a:lstStyle/>
        <a:p>
          <a:endParaRPr lang="ru-RU"/>
        </a:p>
      </dgm:t>
    </dgm:pt>
    <dgm:pt modelId="{13E68B93-9939-4C7B-8301-F893BCA4CBC9}" type="sibTrans" cxnId="{A237758C-BA71-41DF-B60D-6DEE3A8098F9}">
      <dgm:prSet/>
      <dgm:spPr/>
      <dgm:t>
        <a:bodyPr/>
        <a:lstStyle/>
        <a:p>
          <a:endParaRPr lang="ru-RU"/>
        </a:p>
      </dgm:t>
    </dgm:pt>
    <dgm:pt modelId="{DD08FFD2-0D14-4A34-B323-39FE83B4BAF2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6" action="ppaction://hlinksldjump"/>
            </a:rPr>
            <a:t>Физические свойства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42F68-C5A1-4FBB-80E6-52DAB9846E7C}" type="parTrans" cxnId="{E0C94923-1FE3-4A0D-933C-670C3A7CE37B}">
      <dgm:prSet/>
      <dgm:spPr/>
      <dgm:t>
        <a:bodyPr/>
        <a:lstStyle/>
        <a:p>
          <a:endParaRPr lang="ru-RU"/>
        </a:p>
      </dgm:t>
    </dgm:pt>
    <dgm:pt modelId="{5D9A7A87-72BC-48B6-A3F9-AF63BE8E425A}" type="sibTrans" cxnId="{E0C94923-1FE3-4A0D-933C-670C3A7CE37B}">
      <dgm:prSet/>
      <dgm:spPr/>
      <dgm:t>
        <a:bodyPr/>
        <a:lstStyle/>
        <a:p>
          <a:endParaRPr lang="ru-RU"/>
        </a:p>
      </dgm:t>
    </dgm:pt>
    <dgm:pt modelId="{DCD1B14F-118F-4674-AD8D-46986056F5D0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7" action="ppaction://hlinksldjump"/>
            </a:rPr>
            <a:t>Химические свойства</a:t>
          </a:r>
          <a:endParaRPr lang="ru-RU" sz="36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F97105A-B757-4A9E-BFF1-AC845563D65A}" type="parTrans" cxnId="{E118EAF5-1C01-43F3-A640-F02B08E6FB6A}">
      <dgm:prSet/>
      <dgm:spPr/>
      <dgm:t>
        <a:bodyPr/>
        <a:lstStyle/>
        <a:p>
          <a:endParaRPr lang="ru-RU"/>
        </a:p>
      </dgm:t>
    </dgm:pt>
    <dgm:pt modelId="{3ACD02A5-3735-4B5C-95BF-9D3AD65A2E32}" type="sibTrans" cxnId="{E118EAF5-1C01-43F3-A640-F02B08E6FB6A}">
      <dgm:prSet/>
      <dgm:spPr/>
      <dgm:t>
        <a:bodyPr/>
        <a:lstStyle/>
        <a:p>
          <a:endParaRPr lang="ru-RU"/>
        </a:p>
      </dgm:t>
    </dgm:pt>
    <dgm:pt modelId="{F888CFE9-F1A0-4520-B54D-DD724DC12C09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Получение 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D2A3B9-0751-448D-BDEA-D1231F7A8E5F}" type="parTrans" cxnId="{56A55083-6DCD-4E0D-B13D-37DDC52948F4}">
      <dgm:prSet/>
      <dgm:spPr/>
      <dgm:t>
        <a:bodyPr/>
        <a:lstStyle/>
        <a:p>
          <a:endParaRPr lang="ru-RU"/>
        </a:p>
      </dgm:t>
    </dgm:pt>
    <dgm:pt modelId="{532ABF3C-5DED-4A73-9CAA-68A8F63170BD}" type="sibTrans" cxnId="{56A55083-6DCD-4E0D-B13D-37DDC52948F4}">
      <dgm:prSet/>
      <dgm:spPr/>
      <dgm:t>
        <a:bodyPr/>
        <a:lstStyle/>
        <a:p>
          <a:endParaRPr lang="ru-RU"/>
        </a:p>
      </dgm:t>
    </dgm:pt>
    <dgm:pt modelId="{0AA30760-3AE5-4223-A993-01FF28273ACE}">
      <dgm:prSet custT="1"/>
      <dgm:spPr/>
      <dgm:t>
        <a:bodyPr/>
        <a:lstStyle/>
        <a:p>
          <a:pPr rtl="0"/>
          <a:r>
            <a:rPr lang="ru-RU" sz="36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Применение 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339E38E-A944-436D-9D1A-A05F578D762B}" type="parTrans" cxnId="{F280B027-AF27-4A1F-8331-9F4B73F7F478}">
      <dgm:prSet/>
      <dgm:spPr/>
      <dgm:t>
        <a:bodyPr/>
        <a:lstStyle/>
        <a:p>
          <a:endParaRPr lang="ru-RU"/>
        </a:p>
      </dgm:t>
    </dgm:pt>
    <dgm:pt modelId="{7E3DEAF7-3810-4918-AE39-771CAF6115CD}" type="sibTrans" cxnId="{F280B027-AF27-4A1F-8331-9F4B73F7F478}">
      <dgm:prSet/>
      <dgm:spPr/>
      <dgm:t>
        <a:bodyPr/>
        <a:lstStyle/>
        <a:p>
          <a:endParaRPr lang="ru-RU"/>
        </a:p>
      </dgm:t>
    </dgm:pt>
    <dgm:pt modelId="{E5AD8B52-1966-4E3B-8950-E19AEE95A2F2}" type="pres">
      <dgm:prSet presAssocID="{C8DEE165-F5DD-4805-BAB4-FB4B4B7B9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11CF0-5B4D-4BAF-96C5-D26D1574A6CC}" type="pres">
      <dgm:prSet presAssocID="{727551CB-BF14-4FCF-B3CF-470F0E0D908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DE4CE-1BC0-49AE-9CA6-0C0AF61CCEC6}" type="pres">
      <dgm:prSet presAssocID="{0DC50971-6144-4D4F-B5AE-6DD56AFCC25D}" presName="spacer" presStyleCnt="0"/>
      <dgm:spPr/>
    </dgm:pt>
    <dgm:pt modelId="{B1489063-4752-4329-AFCD-6F99E00887F1}" type="pres">
      <dgm:prSet presAssocID="{22130791-E463-47C5-A703-87BAE095AB5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0AE54-EDCA-4588-BC0F-D158060D50A0}" type="pres">
      <dgm:prSet presAssocID="{2303F417-17FF-4ADF-9F3B-74B86A09C91D}" presName="spacer" presStyleCnt="0"/>
      <dgm:spPr/>
    </dgm:pt>
    <dgm:pt modelId="{CB961888-B7BA-4DE2-BF11-632615F60FF4}" type="pres">
      <dgm:prSet presAssocID="{DAE65B00-DD60-4D5E-8B78-5AD8BE479A3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11E1-A354-4DEE-92B7-D731645754CC}" type="pres">
      <dgm:prSet presAssocID="{0C15E081-F278-4EE1-B774-FE4F67ABAF28}" presName="spacer" presStyleCnt="0"/>
      <dgm:spPr/>
    </dgm:pt>
    <dgm:pt modelId="{CF94E3C1-DBB0-4F77-8F6C-BDABE3B3DBF8}" type="pres">
      <dgm:prSet presAssocID="{1B32492A-C897-4FDB-821E-BA2F77E595B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02AA6-A14E-407D-A78B-DFAA619D4847}" type="pres">
      <dgm:prSet presAssocID="{12484833-E0C3-45D9-9955-76F0E8BBF25D}" presName="spacer" presStyleCnt="0"/>
      <dgm:spPr/>
    </dgm:pt>
    <dgm:pt modelId="{DD4E5A17-6EC2-462E-AC93-6149C03112A5}" type="pres">
      <dgm:prSet presAssocID="{58FF865F-AC14-4AC0-A332-2B7128821C9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83B82-7290-4CDD-8006-63C02A58BFC9}" type="pres">
      <dgm:prSet presAssocID="{13E68B93-9939-4C7B-8301-F893BCA4CBC9}" presName="spacer" presStyleCnt="0"/>
      <dgm:spPr/>
    </dgm:pt>
    <dgm:pt modelId="{6BC9860F-FACD-4C73-AA87-1D07249E4B50}" type="pres">
      <dgm:prSet presAssocID="{DD08FFD2-0D14-4A34-B323-39FE83B4BAF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A2B4A-4E09-45DE-B3CC-5B1E4B21E6C3}" type="pres">
      <dgm:prSet presAssocID="{5D9A7A87-72BC-48B6-A3F9-AF63BE8E425A}" presName="spacer" presStyleCnt="0"/>
      <dgm:spPr/>
    </dgm:pt>
    <dgm:pt modelId="{F90EF070-583B-4811-97F8-82420574A76C}" type="pres">
      <dgm:prSet presAssocID="{DCD1B14F-118F-4674-AD8D-46986056F5D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4CF2A-0815-416A-B3F3-8E7D8D8BE56D}" type="pres">
      <dgm:prSet presAssocID="{3ACD02A5-3735-4B5C-95BF-9D3AD65A2E32}" presName="spacer" presStyleCnt="0"/>
      <dgm:spPr/>
    </dgm:pt>
    <dgm:pt modelId="{0C8B394E-E0EA-4DCC-AEFD-979008613AF8}" type="pres">
      <dgm:prSet presAssocID="{F888CFE9-F1A0-4520-B54D-DD724DC12C0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14839-191F-4934-A3A0-8477A97667C6}" type="pres">
      <dgm:prSet presAssocID="{532ABF3C-5DED-4A73-9CAA-68A8F63170BD}" presName="spacer" presStyleCnt="0"/>
      <dgm:spPr/>
    </dgm:pt>
    <dgm:pt modelId="{6597E43E-B9EF-46DE-9356-470BCEBEECCC}" type="pres">
      <dgm:prSet presAssocID="{0AA30760-3AE5-4223-A993-01FF28273AC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586BA-3D09-41E2-B0E6-A8E213BF0ACB}" srcId="{C8DEE165-F5DD-4805-BAB4-FB4B4B7B9516}" destId="{1B32492A-C897-4FDB-821E-BA2F77E595BB}" srcOrd="3" destOrd="0" parTransId="{CCA1CD68-C036-4524-BCE8-82B2CEE11E89}" sibTransId="{12484833-E0C3-45D9-9955-76F0E8BBF25D}"/>
    <dgm:cxn modelId="{EAD33EA1-66AC-4D78-8CC6-F1005E07A75A}" type="presOf" srcId="{22130791-E463-47C5-A703-87BAE095AB51}" destId="{B1489063-4752-4329-AFCD-6F99E00887F1}" srcOrd="0" destOrd="0" presId="urn:microsoft.com/office/officeart/2005/8/layout/vList2"/>
    <dgm:cxn modelId="{B58ABF5F-EB20-4360-85C1-A8FBC0CFB844}" type="presOf" srcId="{F888CFE9-F1A0-4520-B54D-DD724DC12C09}" destId="{0C8B394E-E0EA-4DCC-AEFD-979008613AF8}" srcOrd="0" destOrd="0" presId="urn:microsoft.com/office/officeart/2005/8/layout/vList2"/>
    <dgm:cxn modelId="{DB5F65DE-9568-4559-9FD2-6F5EC9A5CB43}" type="presOf" srcId="{C8DEE165-F5DD-4805-BAB4-FB4B4B7B9516}" destId="{E5AD8B52-1966-4E3B-8950-E19AEE95A2F2}" srcOrd="0" destOrd="0" presId="urn:microsoft.com/office/officeart/2005/8/layout/vList2"/>
    <dgm:cxn modelId="{741BF682-7DC9-44B2-888E-C2941729B899}" srcId="{C8DEE165-F5DD-4805-BAB4-FB4B4B7B9516}" destId="{22130791-E463-47C5-A703-87BAE095AB51}" srcOrd="1" destOrd="0" parTransId="{7777657D-8529-498D-AC6C-62325086EB31}" sibTransId="{2303F417-17FF-4ADF-9F3B-74B86A09C91D}"/>
    <dgm:cxn modelId="{8C544A48-8BCA-4B5E-8F1D-C1E1C74FCD73}" type="presOf" srcId="{1B32492A-C897-4FDB-821E-BA2F77E595BB}" destId="{CF94E3C1-DBB0-4F77-8F6C-BDABE3B3DBF8}" srcOrd="0" destOrd="0" presId="urn:microsoft.com/office/officeart/2005/8/layout/vList2"/>
    <dgm:cxn modelId="{E0C94923-1FE3-4A0D-933C-670C3A7CE37B}" srcId="{C8DEE165-F5DD-4805-BAB4-FB4B4B7B9516}" destId="{DD08FFD2-0D14-4A34-B323-39FE83B4BAF2}" srcOrd="5" destOrd="0" parTransId="{C7A42F68-C5A1-4FBB-80E6-52DAB9846E7C}" sibTransId="{5D9A7A87-72BC-48B6-A3F9-AF63BE8E425A}"/>
    <dgm:cxn modelId="{A237758C-BA71-41DF-B60D-6DEE3A8098F9}" srcId="{C8DEE165-F5DD-4805-BAB4-FB4B4B7B9516}" destId="{58FF865F-AC14-4AC0-A332-2B7128821C9D}" srcOrd="4" destOrd="0" parTransId="{666C9C21-77DB-432F-BF9C-1AB811E81F69}" sibTransId="{13E68B93-9939-4C7B-8301-F893BCA4CBC9}"/>
    <dgm:cxn modelId="{E118EAF5-1C01-43F3-A640-F02B08E6FB6A}" srcId="{C8DEE165-F5DD-4805-BAB4-FB4B4B7B9516}" destId="{DCD1B14F-118F-4674-AD8D-46986056F5D0}" srcOrd="6" destOrd="0" parTransId="{7F97105A-B757-4A9E-BFF1-AC845563D65A}" sibTransId="{3ACD02A5-3735-4B5C-95BF-9D3AD65A2E32}"/>
    <dgm:cxn modelId="{4B54E2D3-4F6A-46B1-AAD7-A651DB3491C1}" srcId="{C8DEE165-F5DD-4805-BAB4-FB4B4B7B9516}" destId="{DAE65B00-DD60-4D5E-8B78-5AD8BE479A37}" srcOrd="2" destOrd="0" parTransId="{0FA6E3B2-B3FB-4D59-A66A-5444D5CFA03F}" sibTransId="{0C15E081-F278-4EE1-B774-FE4F67ABAF28}"/>
    <dgm:cxn modelId="{F280B027-AF27-4A1F-8331-9F4B73F7F478}" srcId="{C8DEE165-F5DD-4805-BAB4-FB4B4B7B9516}" destId="{0AA30760-3AE5-4223-A993-01FF28273ACE}" srcOrd="8" destOrd="0" parTransId="{F339E38E-A944-436D-9D1A-A05F578D762B}" sibTransId="{7E3DEAF7-3810-4918-AE39-771CAF6115CD}"/>
    <dgm:cxn modelId="{DC5699EB-964D-44A8-9B10-CFAC3657C7A7}" type="presOf" srcId="{58FF865F-AC14-4AC0-A332-2B7128821C9D}" destId="{DD4E5A17-6EC2-462E-AC93-6149C03112A5}" srcOrd="0" destOrd="0" presId="urn:microsoft.com/office/officeart/2005/8/layout/vList2"/>
    <dgm:cxn modelId="{56A55083-6DCD-4E0D-B13D-37DDC52948F4}" srcId="{C8DEE165-F5DD-4805-BAB4-FB4B4B7B9516}" destId="{F888CFE9-F1A0-4520-B54D-DD724DC12C09}" srcOrd="7" destOrd="0" parTransId="{E7D2A3B9-0751-448D-BDEA-D1231F7A8E5F}" sibTransId="{532ABF3C-5DED-4A73-9CAA-68A8F63170BD}"/>
    <dgm:cxn modelId="{87944D34-8A99-4526-875C-ED4978F80EBE}" type="presOf" srcId="{727551CB-BF14-4FCF-B3CF-470F0E0D9088}" destId="{7DB11CF0-5B4D-4BAF-96C5-D26D1574A6CC}" srcOrd="0" destOrd="0" presId="urn:microsoft.com/office/officeart/2005/8/layout/vList2"/>
    <dgm:cxn modelId="{7B060242-0187-485B-9D40-8EAA605F0160}" type="presOf" srcId="{DCD1B14F-118F-4674-AD8D-46986056F5D0}" destId="{F90EF070-583B-4811-97F8-82420574A76C}" srcOrd="0" destOrd="0" presId="urn:microsoft.com/office/officeart/2005/8/layout/vList2"/>
    <dgm:cxn modelId="{D0A7C932-D49E-4C55-8619-1005D659AACF}" type="presOf" srcId="{0AA30760-3AE5-4223-A993-01FF28273ACE}" destId="{6597E43E-B9EF-46DE-9356-470BCEBEECCC}" srcOrd="0" destOrd="0" presId="urn:microsoft.com/office/officeart/2005/8/layout/vList2"/>
    <dgm:cxn modelId="{A9657EC3-20A1-40C6-AD07-020BEF4DBC54}" type="presOf" srcId="{DD08FFD2-0D14-4A34-B323-39FE83B4BAF2}" destId="{6BC9860F-FACD-4C73-AA87-1D07249E4B50}" srcOrd="0" destOrd="0" presId="urn:microsoft.com/office/officeart/2005/8/layout/vList2"/>
    <dgm:cxn modelId="{BBC1E418-556B-404E-AE4F-E6636A50E2E7}" srcId="{C8DEE165-F5DD-4805-BAB4-FB4B4B7B9516}" destId="{727551CB-BF14-4FCF-B3CF-470F0E0D9088}" srcOrd="0" destOrd="0" parTransId="{5D6907C6-6098-4BC0-B33A-3614CC5CCCAA}" sibTransId="{0DC50971-6144-4D4F-B5AE-6DD56AFCC25D}"/>
    <dgm:cxn modelId="{DEB75C16-31DA-4C6B-AB3E-A9BAE3F61F94}" type="presOf" srcId="{DAE65B00-DD60-4D5E-8B78-5AD8BE479A37}" destId="{CB961888-B7BA-4DE2-BF11-632615F60FF4}" srcOrd="0" destOrd="0" presId="urn:microsoft.com/office/officeart/2005/8/layout/vList2"/>
    <dgm:cxn modelId="{66A74B0E-EECB-42F0-A0EF-3B760B80E43E}" type="presParOf" srcId="{E5AD8B52-1966-4E3B-8950-E19AEE95A2F2}" destId="{7DB11CF0-5B4D-4BAF-96C5-D26D1574A6CC}" srcOrd="0" destOrd="0" presId="urn:microsoft.com/office/officeart/2005/8/layout/vList2"/>
    <dgm:cxn modelId="{D8D66CF0-9FCC-4E75-AC17-72B474E096B7}" type="presParOf" srcId="{E5AD8B52-1966-4E3B-8950-E19AEE95A2F2}" destId="{D60DE4CE-1BC0-49AE-9CA6-0C0AF61CCEC6}" srcOrd="1" destOrd="0" presId="urn:microsoft.com/office/officeart/2005/8/layout/vList2"/>
    <dgm:cxn modelId="{95EB38D8-11FE-411A-9BFF-B5DFB0AF1F39}" type="presParOf" srcId="{E5AD8B52-1966-4E3B-8950-E19AEE95A2F2}" destId="{B1489063-4752-4329-AFCD-6F99E00887F1}" srcOrd="2" destOrd="0" presId="urn:microsoft.com/office/officeart/2005/8/layout/vList2"/>
    <dgm:cxn modelId="{096C2A4C-7A85-4715-87C9-39B3D0FD91F7}" type="presParOf" srcId="{E5AD8B52-1966-4E3B-8950-E19AEE95A2F2}" destId="{2A30AE54-EDCA-4588-BC0F-D158060D50A0}" srcOrd="3" destOrd="0" presId="urn:microsoft.com/office/officeart/2005/8/layout/vList2"/>
    <dgm:cxn modelId="{83D7AD78-C390-462E-ABED-F071A3E91F9F}" type="presParOf" srcId="{E5AD8B52-1966-4E3B-8950-E19AEE95A2F2}" destId="{CB961888-B7BA-4DE2-BF11-632615F60FF4}" srcOrd="4" destOrd="0" presId="urn:microsoft.com/office/officeart/2005/8/layout/vList2"/>
    <dgm:cxn modelId="{D543E1BF-B4BC-4024-899E-F8AC2CEBF5C4}" type="presParOf" srcId="{E5AD8B52-1966-4E3B-8950-E19AEE95A2F2}" destId="{AA1A11E1-A354-4DEE-92B7-D731645754CC}" srcOrd="5" destOrd="0" presId="urn:microsoft.com/office/officeart/2005/8/layout/vList2"/>
    <dgm:cxn modelId="{E5BEAD62-9F76-4C16-A5E8-8F2BB25D1B97}" type="presParOf" srcId="{E5AD8B52-1966-4E3B-8950-E19AEE95A2F2}" destId="{CF94E3C1-DBB0-4F77-8F6C-BDABE3B3DBF8}" srcOrd="6" destOrd="0" presId="urn:microsoft.com/office/officeart/2005/8/layout/vList2"/>
    <dgm:cxn modelId="{527CEB35-4D05-4B76-827C-56EB5F7067E0}" type="presParOf" srcId="{E5AD8B52-1966-4E3B-8950-E19AEE95A2F2}" destId="{25D02AA6-A14E-407D-A78B-DFAA619D4847}" srcOrd="7" destOrd="0" presId="urn:microsoft.com/office/officeart/2005/8/layout/vList2"/>
    <dgm:cxn modelId="{B639A62B-C1A8-4F90-B256-D288B01A31F8}" type="presParOf" srcId="{E5AD8B52-1966-4E3B-8950-E19AEE95A2F2}" destId="{DD4E5A17-6EC2-462E-AC93-6149C03112A5}" srcOrd="8" destOrd="0" presId="urn:microsoft.com/office/officeart/2005/8/layout/vList2"/>
    <dgm:cxn modelId="{20D42E1F-125D-4664-9AD3-D90969FC1D89}" type="presParOf" srcId="{E5AD8B52-1966-4E3B-8950-E19AEE95A2F2}" destId="{F4A83B82-7290-4CDD-8006-63C02A58BFC9}" srcOrd="9" destOrd="0" presId="urn:microsoft.com/office/officeart/2005/8/layout/vList2"/>
    <dgm:cxn modelId="{B8F5E5DB-69A8-43FA-86CC-082D3DFEFE54}" type="presParOf" srcId="{E5AD8B52-1966-4E3B-8950-E19AEE95A2F2}" destId="{6BC9860F-FACD-4C73-AA87-1D07249E4B50}" srcOrd="10" destOrd="0" presId="urn:microsoft.com/office/officeart/2005/8/layout/vList2"/>
    <dgm:cxn modelId="{253B0415-CBC0-4C50-B716-08BDDD569378}" type="presParOf" srcId="{E5AD8B52-1966-4E3B-8950-E19AEE95A2F2}" destId="{A40A2B4A-4E09-45DE-B3CC-5B1E4B21E6C3}" srcOrd="11" destOrd="0" presId="urn:microsoft.com/office/officeart/2005/8/layout/vList2"/>
    <dgm:cxn modelId="{2AF125E7-8FFB-4D8E-B514-ABFC252E9080}" type="presParOf" srcId="{E5AD8B52-1966-4E3B-8950-E19AEE95A2F2}" destId="{F90EF070-583B-4811-97F8-82420574A76C}" srcOrd="12" destOrd="0" presId="urn:microsoft.com/office/officeart/2005/8/layout/vList2"/>
    <dgm:cxn modelId="{0B17ADC9-54F0-4622-80AE-43058C890822}" type="presParOf" srcId="{E5AD8B52-1966-4E3B-8950-E19AEE95A2F2}" destId="{66E4CF2A-0815-416A-B3F3-8E7D8D8BE56D}" srcOrd="13" destOrd="0" presId="urn:microsoft.com/office/officeart/2005/8/layout/vList2"/>
    <dgm:cxn modelId="{EE6698A5-6440-4FC2-B4B6-9C9535E5D30F}" type="presParOf" srcId="{E5AD8B52-1966-4E3B-8950-E19AEE95A2F2}" destId="{0C8B394E-E0EA-4DCC-AEFD-979008613AF8}" srcOrd="14" destOrd="0" presId="urn:microsoft.com/office/officeart/2005/8/layout/vList2"/>
    <dgm:cxn modelId="{193E3641-2162-4918-9E4C-D6DFAA4CD93C}" type="presParOf" srcId="{E5AD8B52-1966-4E3B-8950-E19AEE95A2F2}" destId="{21414839-191F-4934-A3A0-8477A97667C6}" srcOrd="15" destOrd="0" presId="urn:microsoft.com/office/officeart/2005/8/layout/vList2"/>
    <dgm:cxn modelId="{638DA6B7-8844-4AD9-81F8-ED8B4A9CBDC2}" type="presParOf" srcId="{E5AD8B52-1966-4E3B-8950-E19AEE95A2F2}" destId="{6597E43E-B9EF-46DE-9356-470BCEBEECCC}" srcOrd="1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74CAA-BC0D-4C4B-8248-A681E8BAD1D6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950DF7-B766-43E7-9824-2B2A7DE837E7}">
      <dgm:prSet phldrT="[Текст]"/>
      <dgm:spPr>
        <a:solidFill>
          <a:srgbClr val="FFFFE7">
            <a:alpha val="90000"/>
          </a:srgbClr>
        </a:solidFill>
      </dgm:spPr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аминокислоты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5955C38-860E-4D4B-B4C9-22800ADEB6D2}" type="parTrans" cxnId="{555B06D9-67A3-4555-B1BC-D4AAF661DEB3}">
      <dgm:prSet/>
      <dgm:spPr/>
      <dgm:t>
        <a:bodyPr/>
        <a:lstStyle/>
        <a:p>
          <a:endParaRPr lang="ru-RU"/>
        </a:p>
      </dgm:t>
    </dgm:pt>
    <dgm:pt modelId="{DB8BF1CF-2938-49A5-8949-5878BF25AD91}" type="sibTrans" cxnId="{555B06D9-67A3-4555-B1BC-D4AAF661DEB3}">
      <dgm:prSet/>
      <dgm:spPr/>
      <dgm:t>
        <a:bodyPr/>
        <a:lstStyle/>
        <a:p>
          <a:endParaRPr lang="ru-RU"/>
        </a:p>
      </dgm:t>
    </dgm:pt>
    <dgm:pt modelId="{3C9C9ED4-161C-41A4-B0EB-FDBF7F9D9B94}">
      <dgm:prSet phldrT="[Текст]"/>
      <dgm:spPr>
        <a:solidFill>
          <a:srgbClr val="FFFFE7">
            <a:alpha val="90000"/>
          </a:srgbClr>
        </a:solidFill>
      </dgm:spPr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Заменимые </a:t>
          </a:r>
          <a:endParaRPr lang="ru-RU" b="1" cap="none" spc="0" dirty="0">
            <a:ln w="1905"/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4DE8845-0DF6-42BF-8C6A-F7615EAE84B1}" type="parTrans" cxnId="{C52D685E-5B56-4E03-8E1E-9629347E1E12}">
      <dgm:prSet/>
      <dgm:spPr/>
      <dgm:t>
        <a:bodyPr/>
        <a:lstStyle/>
        <a:p>
          <a:endParaRPr lang="ru-RU"/>
        </a:p>
      </dgm:t>
    </dgm:pt>
    <dgm:pt modelId="{94F41200-402D-41E0-BC2A-588D362FF1B0}" type="sibTrans" cxnId="{C52D685E-5B56-4E03-8E1E-9629347E1E12}">
      <dgm:prSet/>
      <dgm:spPr/>
      <dgm:t>
        <a:bodyPr/>
        <a:lstStyle/>
        <a:p>
          <a:endParaRPr lang="ru-RU"/>
        </a:p>
      </dgm:t>
    </dgm:pt>
    <dgm:pt modelId="{542C68C1-F284-44F5-AC06-8A8CC4E3194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</a:rPr>
            <a:t>Синтезируются в организме человека</a:t>
          </a:r>
          <a:endParaRPr lang="ru-RU" sz="2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effectLst/>
          </a:endParaRPr>
        </a:p>
      </dgm:t>
    </dgm:pt>
    <dgm:pt modelId="{5F0D2B9F-858F-46BB-9B39-33F684A6BE28}" type="parTrans" cxnId="{A093C5B8-35F7-47BD-A96B-126D40F56BE1}">
      <dgm:prSet/>
      <dgm:spPr/>
      <dgm:t>
        <a:bodyPr/>
        <a:lstStyle/>
        <a:p>
          <a:endParaRPr lang="ru-RU"/>
        </a:p>
      </dgm:t>
    </dgm:pt>
    <dgm:pt modelId="{10DD1A82-263E-4098-B064-F1015DFA8568}" type="sibTrans" cxnId="{A093C5B8-35F7-47BD-A96B-126D40F56BE1}">
      <dgm:prSet/>
      <dgm:spPr/>
      <dgm:t>
        <a:bodyPr/>
        <a:lstStyle/>
        <a:p>
          <a:endParaRPr lang="ru-RU"/>
        </a:p>
      </dgm:t>
    </dgm:pt>
    <dgm:pt modelId="{611CBCEB-F1B6-4993-A701-B2988B5F459E}">
      <dgm:prSet phldrT="[Текст]"/>
      <dgm:spPr>
        <a:solidFill>
          <a:srgbClr val="FFFFE7">
            <a:alpha val="90000"/>
          </a:srgbClr>
        </a:solidFill>
      </dgm:spPr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Незаменимые</a:t>
          </a:r>
          <a:r>
            <a:rPr lang="ru-RU" dirty="0" smtClean="0"/>
            <a:t> </a:t>
          </a:r>
          <a:endParaRPr lang="ru-RU" dirty="0"/>
        </a:p>
      </dgm:t>
    </dgm:pt>
    <dgm:pt modelId="{8DC47B8A-650D-496C-9D53-6108834B6168}" type="parTrans" cxnId="{48ABE678-DC53-4C0A-A889-83DE9985616A}">
      <dgm:prSet/>
      <dgm:spPr/>
      <dgm:t>
        <a:bodyPr/>
        <a:lstStyle/>
        <a:p>
          <a:endParaRPr lang="ru-RU"/>
        </a:p>
      </dgm:t>
    </dgm:pt>
    <dgm:pt modelId="{44EAB1C9-58AA-41B3-989C-ACCD7424C110}" type="sibTrans" cxnId="{48ABE678-DC53-4C0A-A889-83DE9985616A}">
      <dgm:prSet/>
      <dgm:spPr/>
      <dgm:t>
        <a:bodyPr/>
        <a:lstStyle/>
        <a:p>
          <a:endParaRPr lang="ru-RU"/>
        </a:p>
      </dgm:t>
    </dgm:pt>
    <dgm:pt modelId="{53E94521-100A-456F-BCEF-95DA3C398B4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</a:rPr>
            <a:t>Не синтезируются в организме человека</a:t>
          </a:r>
          <a:endParaRPr lang="ru-RU" sz="2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effectLst/>
          </a:endParaRPr>
        </a:p>
      </dgm:t>
    </dgm:pt>
    <dgm:pt modelId="{CDB8889F-C5C8-4C16-BCB8-F4A7BA497467}" type="parTrans" cxnId="{78BA4C83-D7DB-43C4-A178-4E4E4120351B}">
      <dgm:prSet/>
      <dgm:spPr/>
      <dgm:t>
        <a:bodyPr/>
        <a:lstStyle/>
        <a:p>
          <a:endParaRPr lang="ru-RU"/>
        </a:p>
      </dgm:t>
    </dgm:pt>
    <dgm:pt modelId="{5B6038B9-2EE5-4401-8158-367FC0CBAD7D}" type="sibTrans" cxnId="{78BA4C83-D7DB-43C4-A178-4E4E4120351B}">
      <dgm:prSet/>
      <dgm:spPr/>
      <dgm:t>
        <a:bodyPr/>
        <a:lstStyle/>
        <a:p>
          <a:endParaRPr lang="ru-RU"/>
        </a:p>
      </dgm:t>
    </dgm:pt>
    <dgm:pt modelId="{7B7BCAB4-A2B2-424C-AD05-82071B1D745F}" type="pres">
      <dgm:prSet presAssocID="{A5374CAA-BC0D-4C4B-8248-A681E8BAD1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22A587-5555-463B-A7DA-65D209929051}" type="pres">
      <dgm:prSet presAssocID="{82950DF7-B766-43E7-9824-2B2A7DE837E7}" presName="hierRoot1" presStyleCnt="0"/>
      <dgm:spPr/>
    </dgm:pt>
    <dgm:pt modelId="{D7167DF4-F4EC-4975-8E60-C20BE7CB72BD}" type="pres">
      <dgm:prSet presAssocID="{82950DF7-B766-43E7-9824-2B2A7DE837E7}" presName="composite" presStyleCnt="0"/>
      <dgm:spPr/>
    </dgm:pt>
    <dgm:pt modelId="{DD48EA89-082E-46B3-8EEB-C5F6FDD3FA18}" type="pres">
      <dgm:prSet presAssocID="{82950DF7-B766-43E7-9824-2B2A7DE837E7}" presName="background" presStyleLbl="node0" presStyleIdx="0" presStyleCnt="1"/>
      <dgm:spPr/>
    </dgm:pt>
    <dgm:pt modelId="{AB11810D-4392-4F5A-A82A-2A08B01B7349}" type="pres">
      <dgm:prSet presAssocID="{82950DF7-B766-43E7-9824-2B2A7DE837E7}" presName="text" presStyleLbl="fgAcc0" presStyleIdx="0" presStyleCnt="1" custScaleX="153520" custScaleY="51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BE37B5-92DA-4F6A-B3FE-C4CD0940BE9C}" type="pres">
      <dgm:prSet presAssocID="{82950DF7-B766-43E7-9824-2B2A7DE837E7}" presName="hierChild2" presStyleCnt="0"/>
      <dgm:spPr/>
    </dgm:pt>
    <dgm:pt modelId="{C45F8A51-1B60-46FC-92A9-2AFD50B1A4BA}" type="pres">
      <dgm:prSet presAssocID="{84DE8845-0DF6-42BF-8C6A-F7615EAE84B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97CDF5D-B12F-44B6-8830-2921E28AFAD3}" type="pres">
      <dgm:prSet presAssocID="{3C9C9ED4-161C-41A4-B0EB-FDBF7F9D9B94}" presName="hierRoot2" presStyleCnt="0"/>
      <dgm:spPr/>
    </dgm:pt>
    <dgm:pt modelId="{F9714C04-8F22-4EBC-BF9C-2F2B45E92569}" type="pres">
      <dgm:prSet presAssocID="{3C9C9ED4-161C-41A4-B0EB-FDBF7F9D9B94}" presName="composite2" presStyleCnt="0"/>
      <dgm:spPr/>
    </dgm:pt>
    <dgm:pt modelId="{BADE2FEC-D13A-47F1-9759-B4CC6A2D9619}" type="pres">
      <dgm:prSet presAssocID="{3C9C9ED4-161C-41A4-B0EB-FDBF7F9D9B94}" presName="background2" presStyleLbl="node2" presStyleIdx="0" presStyleCnt="2"/>
      <dgm:spPr/>
    </dgm:pt>
    <dgm:pt modelId="{64A84AFB-398C-4565-BDA9-F2FFA99A0BD0}" type="pres">
      <dgm:prSet presAssocID="{3C9C9ED4-161C-41A4-B0EB-FDBF7F9D9B94}" presName="text2" presStyleLbl="fgAcc2" presStyleIdx="0" presStyleCnt="2" custScaleX="138885" custScaleY="55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84F917-1E0D-4FDA-B08F-1F8959B6B0B5}" type="pres">
      <dgm:prSet presAssocID="{3C9C9ED4-161C-41A4-B0EB-FDBF7F9D9B94}" presName="hierChild3" presStyleCnt="0"/>
      <dgm:spPr/>
    </dgm:pt>
    <dgm:pt modelId="{9F34E41C-DE6F-4EFA-9894-C136FE57C289}" type="pres">
      <dgm:prSet presAssocID="{5F0D2B9F-858F-46BB-9B39-33F684A6BE2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FC3CDDD-D213-4CFE-8BE1-A81F51CDC7DA}" type="pres">
      <dgm:prSet presAssocID="{542C68C1-F284-44F5-AC06-8A8CC4E31944}" presName="hierRoot3" presStyleCnt="0"/>
      <dgm:spPr/>
    </dgm:pt>
    <dgm:pt modelId="{5EA11F61-1F3C-4EAE-9080-C7DBB4E43F7F}" type="pres">
      <dgm:prSet presAssocID="{542C68C1-F284-44F5-AC06-8A8CC4E31944}" presName="composite3" presStyleCnt="0"/>
      <dgm:spPr/>
    </dgm:pt>
    <dgm:pt modelId="{5A725425-E0F6-449D-B306-ED2ED4C1E832}" type="pres">
      <dgm:prSet presAssocID="{542C68C1-F284-44F5-AC06-8A8CC4E31944}" presName="background3" presStyleLbl="node3" presStyleIdx="0" presStyleCnt="2"/>
      <dgm:spPr/>
    </dgm:pt>
    <dgm:pt modelId="{0B790960-B056-496F-9FBC-39A85ACA3CD4}" type="pres">
      <dgm:prSet presAssocID="{542C68C1-F284-44F5-AC06-8A8CC4E31944}" presName="text3" presStyleLbl="fgAcc3" presStyleIdx="0" presStyleCnt="2" custScaleX="141677" custScaleY="95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B13A0D-5C9B-4DB1-8B8F-B34558BA2652}" type="pres">
      <dgm:prSet presAssocID="{542C68C1-F284-44F5-AC06-8A8CC4E31944}" presName="hierChild4" presStyleCnt="0"/>
      <dgm:spPr/>
    </dgm:pt>
    <dgm:pt modelId="{9B679992-B0C5-449A-B25A-8F551449E589}" type="pres">
      <dgm:prSet presAssocID="{8DC47B8A-650D-496C-9D53-6108834B61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20E2821-E0BC-457E-9F4E-91495A766A20}" type="pres">
      <dgm:prSet presAssocID="{611CBCEB-F1B6-4993-A701-B2988B5F459E}" presName="hierRoot2" presStyleCnt="0"/>
      <dgm:spPr/>
    </dgm:pt>
    <dgm:pt modelId="{00DE2E17-6743-474A-85A2-4894CA9D6F85}" type="pres">
      <dgm:prSet presAssocID="{611CBCEB-F1B6-4993-A701-B2988B5F459E}" presName="composite2" presStyleCnt="0"/>
      <dgm:spPr/>
    </dgm:pt>
    <dgm:pt modelId="{3359B56A-18E4-4961-9504-B4067B37670B}" type="pres">
      <dgm:prSet presAssocID="{611CBCEB-F1B6-4993-A701-B2988B5F459E}" presName="background2" presStyleLbl="node2" presStyleIdx="1" presStyleCnt="2"/>
      <dgm:spPr/>
    </dgm:pt>
    <dgm:pt modelId="{DA7B0DAA-D19D-4245-B7EA-0B1A5916ACA4}" type="pres">
      <dgm:prSet presAssocID="{611CBCEB-F1B6-4993-A701-B2988B5F459E}" presName="text2" presStyleLbl="fgAcc2" presStyleIdx="1" presStyleCnt="2" custScaleX="132689" custScaleY="55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FD105-C7AD-4074-8DA1-E5A4C989375F}" type="pres">
      <dgm:prSet presAssocID="{611CBCEB-F1B6-4993-A701-B2988B5F459E}" presName="hierChild3" presStyleCnt="0"/>
      <dgm:spPr/>
    </dgm:pt>
    <dgm:pt modelId="{C788BA7F-7114-491E-89FD-474EAA56582A}" type="pres">
      <dgm:prSet presAssocID="{CDB8889F-C5C8-4C16-BCB8-F4A7BA49746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9B81675-144D-4FF7-8885-0A952927D2E0}" type="pres">
      <dgm:prSet presAssocID="{53E94521-100A-456F-BCEF-95DA3C398B41}" presName="hierRoot3" presStyleCnt="0"/>
      <dgm:spPr/>
    </dgm:pt>
    <dgm:pt modelId="{B3432718-CE59-4B5D-9E18-5ACEDD99428F}" type="pres">
      <dgm:prSet presAssocID="{53E94521-100A-456F-BCEF-95DA3C398B41}" presName="composite3" presStyleCnt="0"/>
      <dgm:spPr/>
    </dgm:pt>
    <dgm:pt modelId="{3FA8F4B8-2269-4859-8AE8-4DE9B47A543B}" type="pres">
      <dgm:prSet presAssocID="{53E94521-100A-456F-BCEF-95DA3C398B41}" presName="background3" presStyleLbl="node3" presStyleIdx="1" presStyleCnt="2"/>
      <dgm:spPr/>
    </dgm:pt>
    <dgm:pt modelId="{EB37866D-760A-44CB-B39E-947F8580BBFC}" type="pres">
      <dgm:prSet presAssocID="{53E94521-100A-456F-BCEF-95DA3C398B41}" presName="text3" presStyleLbl="fgAcc3" presStyleIdx="1" presStyleCnt="2" custScaleX="142040" custScaleY="94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8ACEE-0FAE-49D1-A0A8-90B8B3EE1F7C}" type="pres">
      <dgm:prSet presAssocID="{53E94521-100A-456F-BCEF-95DA3C398B41}" presName="hierChild4" presStyleCnt="0"/>
      <dgm:spPr/>
    </dgm:pt>
  </dgm:ptLst>
  <dgm:cxnLst>
    <dgm:cxn modelId="{CB51BC8A-2D78-427F-ABA9-69DA1F4BED32}" type="presOf" srcId="{82950DF7-B766-43E7-9824-2B2A7DE837E7}" destId="{AB11810D-4392-4F5A-A82A-2A08B01B7349}" srcOrd="0" destOrd="0" presId="urn:microsoft.com/office/officeart/2005/8/layout/hierarchy1"/>
    <dgm:cxn modelId="{60FFC44D-B095-4C95-BDB5-03FEEFFF74FE}" type="presOf" srcId="{84DE8845-0DF6-42BF-8C6A-F7615EAE84B1}" destId="{C45F8A51-1B60-46FC-92A9-2AFD50B1A4BA}" srcOrd="0" destOrd="0" presId="urn:microsoft.com/office/officeart/2005/8/layout/hierarchy1"/>
    <dgm:cxn modelId="{49FA89E3-BF1E-483D-834A-82E8F35D0F9F}" type="presOf" srcId="{542C68C1-F284-44F5-AC06-8A8CC4E31944}" destId="{0B790960-B056-496F-9FBC-39A85ACA3CD4}" srcOrd="0" destOrd="0" presId="urn:microsoft.com/office/officeart/2005/8/layout/hierarchy1"/>
    <dgm:cxn modelId="{48ABE678-DC53-4C0A-A889-83DE9985616A}" srcId="{82950DF7-B766-43E7-9824-2B2A7DE837E7}" destId="{611CBCEB-F1B6-4993-A701-B2988B5F459E}" srcOrd="1" destOrd="0" parTransId="{8DC47B8A-650D-496C-9D53-6108834B6168}" sibTransId="{44EAB1C9-58AA-41B3-989C-ACCD7424C110}"/>
    <dgm:cxn modelId="{78BA4C83-D7DB-43C4-A178-4E4E4120351B}" srcId="{611CBCEB-F1B6-4993-A701-B2988B5F459E}" destId="{53E94521-100A-456F-BCEF-95DA3C398B41}" srcOrd="0" destOrd="0" parTransId="{CDB8889F-C5C8-4C16-BCB8-F4A7BA497467}" sibTransId="{5B6038B9-2EE5-4401-8158-367FC0CBAD7D}"/>
    <dgm:cxn modelId="{D54A8650-7EAA-4324-82F0-A8A3D79F4293}" type="presOf" srcId="{8DC47B8A-650D-496C-9D53-6108834B6168}" destId="{9B679992-B0C5-449A-B25A-8F551449E589}" srcOrd="0" destOrd="0" presId="urn:microsoft.com/office/officeart/2005/8/layout/hierarchy1"/>
    <dgm:cxn modelId="{C52D685E-5B56-4E03-8E1E-9629347E1E12}" srcId="{82950DF7-B766-43E7-9824-2B2A7DE837E7}" destId="{3C9C9ED4-161C-41A4-B0EB-FDBF7F9D9B94}" srcOrd="0" destOrd="0" parTransId="{84DE8845-0DF6-42BF-8C6A-F7615EAE84B1}" sibTransId="{94F41200-402D-41E0-BC2A-588D362FF1B0}"/>
    <dgm:cxn modelId="{C53BF0A6-B73F-484F-ABB6-65E70397F486}" type="presOf" srcId="{611CBCEB-F1B6-4993-A701-B2988B5F459E}" destId="{DA7B0DAA-D19D-4245-B7EA-0B1A5916ACA4}" srcOrd="0" destOrd="0" presId="urn:microsoft.com/office/officeart/2005/8/layout/hierarchy1"/>
    <dgm:cxn modelId="{EC0D56C1-05D7-47CC-92D6-239B24C097E3}" type="presOf" srcId="{A5374CAA-BC0D-4C4B-8248-A681E8BAD1D6}" destId="{7B7BCAB4-A2B2-424C-AD05-82071B1D745F}" srcOrd="0" destOrd="0" presId="urn:microsoft.com/office/officeart/2005/8/layout/hierarchy1"/>
    <dgm:cxn modelId="{A093C5B8-35F7-47BD-A96B-126D40F56BE1}" srcId="{3C9C9ED4-161C-41A4-B0EB-FDBF7F9D9B94}" destId="{542C68C1-F284-44F5-AC06-8A8CC4E31944}" srcOrd="0" destOrd="0" parTransId="{5F0D2B9F-858F-46BB-9B39-33F684A6BE28}" sibTransId="{10DD1A82-263E-4098-B064-F1015DFA8568}"/>
    <dgm:cxn modelId="{60EB9C4C-5DC9-472B-A075-80A7DF0D7480}" type="presOf" srcId="{CDB8889F-C5C8-4C16-BCB8-F4A7BA497467}" destId="{C788BA7F-7114-491E-89FD-474EAA56582A}" srcOrd="0" destOrd="0" presId="urn:microsoft.com/office/officeart/2005/8/layout/hierarchy1"/>
    <dgm:cxn modelId="{FFF4EB1C-C63C-4B5C-B710-42F014123357}" type="presOf" srcId="{53E94521-100A-456F-BCEF-95DA3C398B41}" destId="{EB37866D-760A-44CB-B39E-947F8580BBFC}" srcOrd="0" destOrd="0" presId="urn:microsoft.com/office/officeart/2005/8/layout/hierarchy1"/>
    <dgm:cxn modelId="{3FCC6D26-B000-4C9B-81C0-8B520AD87BA0}" type="presOf" srcId="{5F0D2B9F-858F-46BB-9B39-33F684A6BE28}" destId="{9F34E41C-DE6F-4EFA-9894-C136FE57C289}" srcOrd="0" destOrd="0" presId="urn:microsoft.com/office/officeart/2005/8/layout/hierarchy1"/>
    <dgm:cxn modelId="{AE7C2843-7280-44BF-B5C2-2298BB16CC6A}" type="presOf" srcId="{3C9C9ED4-161C-41A4-B0EB-FDBF7F9D9B94}" destId="{64A84AFB-398C-4565-BDA9-F2FFA99A0BD0}" srcOrd="0" destOrd="0" presId="urn:microsoft.com/office/officeart/2005/8/layout/hierarchy1"/>
    <dgm:cxn modelId="{555B06D9-67A3-4555-B1BC-D4AAF661DEB3}" srcId="{A5374CAA-BC0D-4C4B-8248-A681E8BAD1D6}" destId="{82950DF7-B766-43E7-9824-2B2A7DE837E7}" srcOrd="0" destOrd="0" parTransId="{75955C38-860E-4D4B-B4C9-22800ADEB6D2}" sibTransId="{DB8BF1CF-2938-49A5-8949-5878BF25AD91}"/>
    <dgm:cxn modelId="{5D251D89-F565-4062-864D-38D7D2D47033}" type="presParOf" srcId="{7B7BCAB4-A2B2-424C-AD05-82071B1D745F}" destId="{CE22A587-5555-463B-A7DA-65D209929051}" srcOrd="0" destOrd="0" presId="urn:microsoft.com/office/officeart/2005/8/layout/hierarchy1"/>
    <dgm:cxn modelId="{7CD5AF81-3847-4BA0-9BA3-8176CC17857A}" type="presParOf" srcId="{CE22A587-5555-463B-A7DA-65D209929051}" destId="{D7167DF4-F4EC-4975-8E60-C20BE7CB72BD}" srcOrd="0" destOrd="0" presId="urn:microsoft.com/office/officeart/2005/8/layout/hierarchy1"/>
    <dgm:cxn modelId="{65058274-0B01-4E76-BE0B-37F72971296F}" type="presParOf" srcId="{D7167DF4-F4EC-4975-8E60-C20BE7CB72BD}" destId="{DD48EA89-082E-46B3-8EEB-C5F6FDD3FA18}" srcOrd="0" destOrd="0" presId="urn:microsoft.com/office/officeart/2005/8/layout/hierarchy1"/>
    <dgm:cxn modelId="{FE094607-B8F5-4430-93DC-EE2EA74CE3F3}" type="presParOf" srcId="{D7167DF4-F4EC-4975-8E60-C20BE7CB72BD}" destId="{AB11810D-4392-4F5A-A82A-2A08B01B7349}" srcOrd="1" destOrd="0" presId="urn:microsoft.com/office/officeart/2005/8/layout/hierarchy1"/>
    <dgm:cxn modelId="{2AFF5829-D3F9-4CB0-A4DF-5110C11C3A04}" type="presParOf" srcId="{CE22A587-5555-463B-A7DA-65D209929051}" destId="{6CBE37B5-92DA-4F6A-B3FE-C4CD0940BE9C}" srcOrd="1" destOrd="0" presId="urn:microsoft.com/office/officeart/2005/8/layout/hierarchy1"/>
    <dgm:cxn modelId="{3B451DBD-9961-4125-92C5-056A37826944}" type="presParOf" srcId="{6CBE37B5-92DA-4F6A-B3FE-C4CD0940BE9C}" destId="{C45F8A51-1B60-46FC-92A9-2AFD50B1A4BA}" srcOrd="0" destOrd="0" presId="urn:microsoft.com/office/officeart/2005/8/layout/hierarchy1"/>
    <dgm:cxn modelId="{7BCAEEDF-B7F0-4295-A86A-FDDEDD11DA7F}" type="presParOf" srcId="{6CBE37B5-92DA-4F6A-B3FE-C4CD0940BE9C}" destId="{497CDF5D-B12F-44B6-8830-2921E28AFAD3}" srcOrd="1" destOrd="0" presId="urn:microsoft.com/office/officeart/2005/8/layout/hierarchy1"/>
    <dgm:cxn modelId="{7BD31C36-81BE-4DB9-BE62-A9789866CC39}" type="presParOf" srcId="{497CDF5D-B12F-44B6-8830-2921E28AFAD3}" destId="{F9714C04-8F22-4EBC-BF9C-2F2B45E92569}" srcOrd="0" destOrd="0" presId="urn:microsoft.com/office/officeart/2005/8/layout/hierarchy1"/>
    <dgm:cxn modelId="{06E79788-AB89-4273-B519-D2667A93103D}" type="presParOf" srcId="{F9714C04-8F22-4EBC-BF9C-2F2B45E92569}" destId="{BADE2FEC-D13A-47F1-9759-B4CC6A2D9619}" srcOrd="0" destOrd="0" presId="urn:microsoft.com/office/officeart/2005/8/layout/hierarchy1"/>
    <dgm:cxn modelId="{3DD77D88-2AA8-47BB-8C32-9FEAC9EC5C12}" type="presParOf" srcId="{F9714C04-8F22-4EBC-BF9C-2F2B45E92569}" destId="{64A84AFB-398C-4565-BDA9-F2FFA99A0BD0}" srcOrd="1" destOrd="0" presId="urn:microsoft.com/office/officeart/2005/8/layout/hierarchy1"/>
    <dgm:cxn modelId="{21AE9A53-C7AE-45A2-8C0F-637A1C464DE2}" type="presParOf" srcId="{497CDF5D-B12F-44B6-8830-2921E28AFAD3}" destId="{3784F917-1E0D-4FDA-B08F-1F8959B6B0B5}" srcOrd="1" destOrd="0" presId="urn:microsoft.com/office/officeart/2005/8/layout/hierarchy1"/>
    <dgm:cxn modelId="{F67AB953-24FE-4889-8975-DFB856014A9B}" type="presParOf" srcId="{3784F917-1E0D-4FDA-B08F-1F8959B6B0B5}" destId="{9F34E41C-DE6F-4EFA-9894-C136FE57C289}" srcOrd="0" destOrd="0" presId="urn:microsoft.com/office/officeart/2005/8/layout/hierarchy1"/>
    <dgm:cxn modelId="{D5E834FE-4213-4FBA-8D25-E3CDE8D01A35}" type="presParOf" srcId="{3784F917-1E0D-4FDA-B08F-1F8959B6B0B5}" destId="{3FC3CDDD-D213-4CFE-8BE1-A81F51CDC7DA}" srcOrd="1" destOrd="0" presId="urn:microsoft.com/office/officeart/2005/8/layout/hierarchy1"/>
    <dgm:cxn modelId="{E7AA3117-A752-4F67-9D98-3C0C12B791ED}" type="presParOf" srcId="{3FC3CDDD-D213-4CFE-8BE1-A81F51CDC7DA}" destId="{5EA11F61-1F3C-4EAE-9080-C7DBB4E43F7F}" srcOrd="0" destOrd="0" presId="urn:microsoft.com/office/officeart/2005/8/layout/hierarchy1"/>
    <dgm:cxn modelId="{40C06411-9D62-41F5-B91D-DAACC3985F8C}" type="presParOf" srcId="{5EA11F61-1F3C-4EAE-9080-C7DBB4E43F7F}" destId="{5A725425-E0F6-449D-B306-ED2ED4C1E832}" srcOrd="0" destOrd="0" presId="urn:microsoft.com/office/officeart/2005/8/layout/hierarchy1"/>
    <dgm:cxn modelId="{71DA1D0C-D990-4949-87C4-068FA8FFB30B}" type="presParOf" srcId="{5EA11F61-1F3C-4EAE-9080-C7DBB4E43F7F}" destId="{0B790960-B056-496F-9FBC-39A85ACA3CD4}" srcOrd="1" destOrd="0" presId="urn:microsoft.com/office/officeart/2005/8/layout/hierarchy1"/>
    <dgm:cxn modelId="{7E972927-ED04-4A5D-BA22-2953A6F28896}" type="presParOf" srcId="{3FC3CDDD-D213-4CFE-8BE1-A81F51CDC7DA}" destId="{34B13A0D-5C9B-4DB1-8B8F-B34558BA2652}" srcOrd="1" destOrd="0" presId="urn:microsoft.com/office/officeart/2005/8/layout/hierarchy1"/>
    <dgm:cxn modelId="{5382BA9C-B6DF-401E-805A-83549072561D}" type="presParOf" srcId="{6CBE37B5-92DA-4F6A-B3FE-C4CD0940BE9C}" destId="{9B679992-B0C5-449A-B25A-8F551449E589}" srcOrd="2" destOrd="0" presId="urn:microsoft.com/office/officeart/2005/8/layout/hierarchy1"/>
    <dgm:cxn modelId="{51FF0ECC-9235-4DD9-8D7F-19E39CADF179}" type="presParOf" srcId="{6CBE37B5-92DA-4F6A-B3FE-C4CD0940BE9C}" destId="{A20E2821-E0BC-457E-9F4E-91495A766A20}" srcOrd="3" destOrd="0" presId="urn:microsoft.com/office/officeart/2005/8/layout/hierarchy1"/>
    <dgm:cxn modelId="{35160F3F-33EA-42B8-9200-6CC067CBC84D}" type="presParOf" srcId="{A20E2821-E0BC-457E-9F4E-91495A766A20}" destId="{00DE2E17-6743-474A-85A2-4894CA9D6F85}" srcOrd="0" destOrd="0" presId="urn:microsoft.com/office/officeart/2005/8/layout/hierarchy1"/>
    <dgm:cxn modelId="{661D662F-C104-409E-AC56-FB573B9E0007}" type="presParOf" srcId="{00DE2E17-6743-474A-85A2-4894CA9D6F85}" destId="{3359B56A-18E4-4961-9504-B4067B37670B}" srcOrd="0" destOrd="0" presId="urn:microsoft.com/office/officeart/2005/8/layout/hierarchy1"/>
    <dgm:cxn modelId="{569D06FA-E2E1-46E9-A012-989F941D3030}" type="presParOf" srcId="{00DE2E17-6743-474A-85A2-4894CA9D6F85}" destId="{DA7B0DAA-D19D-4245-B7EA-0B1A5916ACA4}" srcOrd="1" destOrd="0" presId="urn:microsoft.com/office/officeart/2005/8/layout/hierarchy1"/>
    <dgm:cxn modelId="{D0990421-503F-496B-8F3D-C24005D4E463}" type="presParOf" srcId="{A20E2821-E0BC-457E-9F4E-91495A766A20}" destId="{2D7FD105-C7AD-4074-8DA1-E5A4C989375F}" srcOrd="1" destOrd="0" presId="urn:microsoft.com/office/officeart/2005/8/layout/hierarchy1"/>
    <dgm:cxn modelId="{4597A3C5-1FBB-413F-A8AA-BF2381672146}" type="presParOf" srcId="{2D7FD105-C7AD-4074-8DA1-E5A4C989375F}" destId="{C788BA7F-7114-491E-89FD-474EAA56582A}" srcOrd="0" destOrd="0" presId="urn:microsoft.com/office/officeart/2005/8/layout/hierarchy1"/>
    <dgm:cxn modelId="{829E6C9B-5570-47DE-891C-DA50926F7D8C}" type="presParOf" srcId="{2D7FD105-C7AD-4074-8DA1-E5A4C989375F}" destId="{99B81675-144D-4FF7-8885-0A952927D2E0}" srcOrd="1" destOrd="0" presId="urn:microsoft.com/office/officeart/2005/8/layout/hierarchy1"/>
    <dgm:cxn modelId="{90868915-451D-4CBE-A95F-037A4B31C3FB}" type="presParOf" srcId="{99B81675-144D-4FF7-8885-0A952927D2E0}" destId="{B3432718-CE59-4B5D-9E18-5ACEDD99428F}" srcOrd="0" destOrd="0" presId="urn:microsoft.com/office/officeart/2005/8/layout/hierarchy1"/>
    <dgm:cxn modelId="{BBDDD348-E8A6-4492-BAD1-7B9D9DFA709D}" type="presParOf" srcId="{B3432718-CE59-4B5D-9E18-5ACEDD99428F}" destId="{3FA8F4B8-2269-4859-8AE8-4DE9B47A543B}" srcOrd="0" destOrd="0" presId="urn:microsoft.com/office/officeart/2005/8/layout/hierarchy1"/>
    <dgm:cxn modelId="{86CB66DC-3BCE-416A-8675-FEAC9C9F3DED}" type="presParOf" srcId="{B3432718-CE59-4B5D-9E18-5ACEDD99428F}" destId="{EB37866D-760A-44CB-B39E-947F8580BBFC}" srcOrd="1" destOrd="0" presId="urn:microsoft.com/office/officeart/2005/8/layout/hierarchy1"/>
    <dgm:cxn modelId="{C248F7CB-E502-4CCC-A689-AAA60B25D3CD}" type="presParOf" srcId="{99B81675-144D-4FF7-8885-0A952927D2E0}" destId="{56D8ACEE-0FAE-49D1-A0A8-90B8B3EE1F7C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0AA38-419A-4C28-BDFD-5E9B70C4EC75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68B71-3B71-4A6B-99F4-22B3BE4C04C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Аминокислоты </a:t>
          </a:r>
          <a:endParaRPr lang="ru-RU" sz="2000" b="1" dirty="0">
            <a:solidFill>
              <a:schemeClr val="tx1"/>
            </a:solidFill>
          </a:endParaRPr>
        </a:p>
      </dgm:t>
    </dgm:pt>
    <dgm:pt modelId="{C2C1F03F-D174-4C00-8AFC-40D398DEBEB8}" type="parTrans" cxnId="{6378C792-5B5B-4E8A-8F34-838EE0663882}">
      <dgm:prSet/>
      <dgm:spPr/>
      <dgm:t>
        <a:bodyPr/>
        <a:lstStyle/>
        <a:p>
          <a:endParaRPr lang="ru-RU"/>
        </a:p>
      </dgm:t>
    </dgm:pt>
    <dgm:pt modelId="{59FDF8F1-48AA-4494-8163-E6FD82F0C0E5}" type="sibTrans" cxnId="{6378C792-5B5B-4E8A-8F34-838EE0663882}">
      <dgm:prSet/>
      <dgm:spPr/>
      <dgm:t>
        <a:bodyPr/>
        <a:lstStyle/>
        <a:p>
          <a:endParaRPr lang="ru-RU"/>
        </a:p>
      </dgm:t>
    </dgm:pt>
    <dgm:pt modelId="{46E7D725-4C90-4688-A232-4C3EC4C72EC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Лекарства</a:t>
          </a:r>
        </a:p>
        <a:p>
          <a:r>
            <a:rPr lang="ru-RU" sz="2000" b="1" dirty="0" err="1" smtClean="0">
              <a:solidFill>
                <a:schemeClr val="tx1"/>
              </a:solidFill>
            </a:rPr>
            <a:t>Глутаминовая</a:t>
          </a:r>
          <a:r>
            <a:rPr lang="ru-RU" sz="2000" b="1" dirty="0" smtClean="0">
              <a:solidFill>
                <a:schemeClr val="tx1"/>
              </a:solidFill>
            </a:rPr>
            <a:t> кислота, анестезин, новокаин, </a:t>
          </a:r>
          <a:r>
            <a:rPr lang="ru-RU" sz="2000" b="1" i="1" dirty="0" err="1" smtClean="0">
              <a:solidFill>
                <a:schemeClr val="tx1"/>
              </a:solidFill>
            </a:rPr>
            <a:t>п</a:t>
          </a:r>
          <a:r>
            <a:rPr lang="ru-RU" sz="2000" b="1" dirty="0" err="1" smtClean="0">
              <a:solidFill>
                <a:schemeClr val="tx1"/>
              </a:solidFill>
            </a:rPr>
            <a:t>-аминосалициловая</a:t>
          </a:r>
          <a:r>
            <a:rPr lang="ru-RU" sz="2000" b="1" dirty="0" smtClean="0">
              <a:solidFill>
                <a:schemeClr val="tx1"/>
              </a:solidFill>
            </a:rPr>
            <a:t> кислота </a:t>
          </a:r>
          <a:endParaRPr lang="ru-RU" sz="2000" b="1" dirty="0">
            <a:solidFill>
              <a:schemeClr val="tx1"/>
            </a:solidFill>
          </a:endParaRPr>
        </a:p>
      </dgm:t>
    </dgm:pt>
    <dgm:pt modelId="{E1B737E1-4753-4AF8-A014-4459B93247D0}" type="parTrans" cxnId="{F28C7BFB-E660-47F2-97A1-B15BCBBF5DD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3A3B75-EEE5-434A-AFE1-5230663CFF15}" type="sibTrans" cxnId="{F28C7BFB-E660-47F2-97A1-B15BCBBF5DD3}">
      <dgm:prSet/>
      <dgm:spPr/>
      <dgm:t>
        <a:bodyPr/>
        <a:lstStyle/>
        <a:p>
          <a:endParaRPr lang="ru-RU"/>
        </a:p>
      </dgm:t>
    </dgm:pt>
    <dgm:pt modelId="{9F170BE8-2B97-4944-A1C4-59CCA4EA2CF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Синтетические волокна</a:t>
          </a:r>
        </a:p>
        <a:p>
          <a:r>
            <a:rPr lang="ru-RU" sz="2000" b="1" dirty="0" smtClean="0">
              <a:solidFill>
                <a:schemeClr val="tx1"/>
              </a:solidFill>
            </a:rPr>
            <a:t>Капрон </a:t>
          </a:r>
          <a:endParaRPr lang="ru-RU" sz="2000" b="1" dirty="0">
            <a:solidFill>
              <a:schemeClr val="tx1"/>
            </a:solidFill>
          </a:endParaRPr>
        </a:p>
      </dgm:t>
    </dgm:pt>
    <dgm:pt modelId="{E448E941-B30F-4D17-B418-78DE1509481A}" type="parTrans" cxnId="{D52DC8CA-66D1-4881-882A-8CD9AAB1A18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4744DF6-3B9B-4712-900B-000AEF5A2094}" type="sibTrans" cxnId="{D52DC8CA-66D1-4881-882A-8CD9AAB1A18F}">
      <dgm:prSet/>
      <dgm:spPr/>
      <dgm:t>
        <a:bodyPr/>
        <a:lstStyle/>
        <a:p>
          <a:endParaRPr lang="ru-RU"/>
        </a:p>
      </dgm:t>
    </dgm:pt>
    <dgm:pt modelId="{3A3A0B62-0C66-409F-9776-29974E1DE3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Пищевая промышленность</a:t>
          </a:r>
        </a:p>
        <a:p>
          <a:r>
            <a:rPr lang="ru-RU" sz="2000" b="1" dirty="0" err="1" smtClean="0">
              <a:solidFill>
                <a:schemeClr val="tx1"/>
              </a:solidFill>
            </a:rPr>
            <a:t>Глутамат</a:t>
          </a:r>
          <a:r>
            <a:rPr lang="ru-RU" sz="2000" b="1" dirty="0" smtClean="0">
              <a:solidFill>
                <a:schemeClr val="tx1"/>
              </a:solidFill>
            </a:rPr>
            <a:t> натрия </a:t>
          </a:r>
          <a:endParaRPr lang="ru-RU" sz="2000" b="1" dirty="0">
            <a:solidFill>
              <a:schemeClr val="tx1"/>
            </a:solidFill>
          </a:endParaRPr>
        </a:p>
      </dgm:t>
    </dgm:pt>
    <dgm:pt modelId="{D45F2496-4597-4446-9559-95DE37EAD309}" type="parTrans" cxnId="{F4AE84AE-7895-4912-853A-18C9ADF0354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A141182-F120-41DD-B225-6F7EFA43C51F}" type="sibTrans" cxnId="{F4AE84AE-7895-4912-853A-18C9ADF0354D}">
      <dgm:prSet/>
      <dgm:spPr/>
      <dgm:t>
        <a:bodyPr/>
        <a:lstStyle/>
        <a:p>
          <a:endParaRPr lang="ru-RU"/>
        </a:p>
      </dgm:t>
    </dgm:pt>
    <dgm:pt modelId="{4C5F4D92-7E92-42AB-9B7E-414E10D4BA0A}" type="pres">
      <dgm:prSet presAssocID="{68B0AA38-419A-4C28-BDFD-5E9B70C4E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10678-BAE6-4B2B-8293-6FB8602288CF}" type="pres">
      <dgm:prSet presAssocID="{F9768B71-3B71-4A6B-99F4-22B3BE4C04C4}" presName="centerShape" presStyleLbl="node0" presStyleIdx="0" presStyleCnt="1" custScaleX="175196" custLinFactNeighborX="158" custLinFactNeighborY="-9014"/>
      <dgm:spPr/>
      <dgm:t>
        <a:bodyPr/>
        <a:lstStyle/>
        <a:p>
          <a:endParaRPr lang="ru-RU"/>
        </a:p>
      </dgm:t>
    </dgm:pt>
    <dgm:pt modelId="{88F14ACF-0D4B-4C0B-BE60-EEF2B5C8AF62}" type="pres">
      <dgm:prSet presAssocID="{E1B737E1-4753-4AF8-A014-4459B93247D0}" presName="Name9" presStyleLbl="parChTrans1D2" presStyleIdx="0" presStyleCnt="3"/>
      <dgm:spPr/>
      <dgm:t>
        <a:bodyPr/>
        <a:lstStyle/>
        <a:p>
          <a:endParaRPr lang="ru-RU"/>
        </a:p>
      </dgm:t>
    </dgm:pt>
    <dgm:pt modelId="{59C0FB7E-E3E2-482F-A5A6-5256209EC8C5}" type="pres">
      <dgm:prSet presAssocID="{E1B737E1-4753-4AF8-A014-4459B93247D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5C91B5A-C6AD-49EB-9102-D6A6161D6527}" type="pres">
      <dgm:prSet presAssocID="{46E7D725-4C90-4688-A232-4C3EC4C72ECC}" presName="node" presStyleLbl="node1" presStyleIdx="0" presStyleCnt="3" custScaleX="36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E3639-3026-4E3F-AC77-2DFDF86E7E3B}" type="pres">
      <dgm:prSet presAssocID="{E448E941-B30F-4D17-B418-78DE1509481A}" presName="Name9" presStyleLbl="parChTrans1D2" presStyleIdx="1" presStyleCnt="3"/>
      <dgm:spPr/>
      <dgm:t>
        <a:bodyPr/>
        <a:lstStyle/>
        <a:p>
          <a:endParaRPr lang="ru-RU"/>
        </a:p>
      </dgm:t>
    </dgm:pt>
    <dgm:pt modelId="{66B93EF8-82C7-48D5-A398-79E4A9CE147F}" type="pres">
      <dgm:prSet presAssocID="{E448E941-B30F-4D17-B418-78DE1509481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C68A46E-2C74-4216-AD59-4FC09CE65AA7}" type="pres">
      <dgm:prSet presAssocID="{9F170BE8-2B97-4944-A1C4-59CCA4EA2CFC}" presName="node" presStyleLbl="node1" presStyleIdx="1" presStyleCnt="3" custScaleX="231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F268A-0CF8-41B9-883C-631277B77913}" type="pres">
      <dgm:prSet presAssocID="{D45F2496-4597-4446-9559-95DE37EAD309}" presName="Name9" presStyleLbl="parChTrans1D2" presStyleIdx="2" presStyleCnt="3"/>
      <dgm:spPr/>
      <dgm:t>
        <a:bodyPr/>
        <a:lstStyle/>
        <a:p>
          <a:endParaRPr lang="ru-RU"/>
        </a:p>
      </dgm:t>
    </dgm:pt>
    <dgm:pt modelId="{86F5B58A-397D-48CF-A193-7F1BC7C0CECB}" type="pres">
      <dgm:prSet presAssocID="{D45F2496-4597-4446-9559-95DE37EAD30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48D7E71-7349-416F-926C-6CB672835FDD}" type="pres">
      <dgm:prSet presAssocID="{3A3A0B62-0C66-409F-9776-29974E1DE3FB}" presName="node" presStyleLbl="node1" presStyleIdx="2" presStyleCnt="3" custScaleX="22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2516E-4C11-4DD8-AE97-7617D376A9E9}" type="presOf" srcId="{E448E941-B30F-4D17-B418-78DE1509481A}" destId="{719E3639-3026-4E3F-AC77-2DFDF86E7E3B}" srcOrd="0" destOrd="0" presId="urn:microsoft.com/office/officeart/2005/8/layout/radial1"/>
    <dgm:cxn modelId="{E053940B-D214-49D8-BCBC-3406F07F74ED}" type="presOf" srcId="{D45F2496-4597-4446-9559-95DE37EAD309}" destId="{F6DF268A-0CF8-41B9-883C-631277B77913}" srcOrd="0" destOrd="0" presId="urn:microsoft.com/office/officeart/2005/8/layout/radial1"/>
    <dgm:cxn modelId="{9E4101EB-2748-49C8-BD5D-7F5B784437E8}" type="presOf" srcId="{F9768B71-3B71-4A6B-99F4-22B3BE4C04C4}" destId="{8B210678-BAE6-4B2B-8293-6FB8602288CF}" srcOrd="0" destOrd="0" presId="urn:microsoft.com/office/officeart/2005/8/layout/radial1"/>
    <dgm:cxn modelId="{C8B63AF6-A46B-4612-B3CA-C08C2517A328}" type="presOf" srcId="{9F170BE8-2B97-4944-A1C4-59CCA4EA2CFC}" destId="{8C68A46E-2C74-4216-AD59-4FC09CE65AA7}" srcOrd="0" destOrd="0" presId="urn:microsoft.com/office/officeart/2005/8/layout/radial1"/>
    <dgm:cxn modelId="{F4AE84AE-7895-4912-853A-18C9ADF0354D}" srcId="{F9768B71-3B71-4A6B-99F4-22B3BE4C04C4}" destId="{3A3A0B62-0C66-409F-9776-29974E1DE3FB}" srcOrd="2" destOrd="0" parTransId="{D45F2496-4597-4446-9559-95DE37EAD309}" sibTransId="{6A141182-F120-41DD-B225-6F7EFA43C51F}"/>
    <dgm:cxn modelId="{8F0BCC69-976B-4B45-AEEE-9203DC1DF447}" type="presOf" srcId="{3A3A0B62-0C66-409F-9776-29974E1DE3FB}" destId="{F48D7E71-7349-416F-926C-6CB672835FDD}" srcOrd="0" destOrd="0" presId="urn:microsoft.com/office/officeart/2005/8/layout/radial1"/>
    <dgm:cxn modelId="{9B808054-6C7F-414A-AF78-4C9018FD601E}" type="presOf" srcId="{E448E941-B30F-4D17-B418-78DE1509481A}" destId="{66B93EF8-82C7-48D5-A398-79E4A9CE147F}" srcOrd="1" destOrd="0" presId="urn:microsoft.com/office/officeart/2005/8/layout/radial1"/>
    <dgm:cxn modelId="{6378C792-5B5B-4E8A-8F34-838EE0663882}" srcId="{68B0AA38-419A-4C28-BDFD-5E9B70C4EC75}" destId="{F9768B71-3B71-4A6B-99F4-22B3BE4C04C4}" srcOrd="0" destOrd="0" parTransId="{C2C1F03F-D174-4C00-8AFC-40D398DEBEB8}" sibTransId="{59FDF8F1-48AA-4494-8163-E6FD82F0C0E5}"/>
    <dgm:cxn modelId="{BFD0DD18-765C-4CAB-9379-4FAC5F778136}" type="presOf" srcId="{E1B737E1-4753-4AF8-A014-4459B93247D0}" destId="{59C0FB7E-E3E2-482F-A5A6-5256209EC8C5}" srcOrd="1" destOrd="0" presId="urn:microsoft.com/office/officeart/2005/8/layout/radial1"/>
    <dgm:cxn modelId="{D52DC8CA-66D1-4881-882A-8CD9AAB1A18F}" srcId="{F9768B71-3B71-4A6B-99F4-22B3BE4C04C4}" destId="{9F170BE8-2B97-4944-A1C4-59CCA4EA2CFC}" srcOrd="1" destOrd="0" parTransId="{E448E941-B30F-4D17-B418-78DE1509481A}" sibTransId="{34744DF6-3B9B-4712-900B-000AEF5A2094}"/>
    <dgm:cxn modelId="{2DC0CAEE-0290-4821-B29C-5F800D4B81FA}" type="presOf" srcId="{E1B737E1-4753-4AF8-A014-4459B93247D0}" destId="{88F14ACF-0D4B-4C0B-BE60-EEF2B5C8AF62}" srcOrd="0" destOrd="0" presId="urn:microsoft.com/office/officeart/2005/8/layout/radial1"/>
    <dgm:cxn modelId="{41714BC2-002A-40C8-AF97-1AFC7FF1B44C}" type="presOf" srcId="{46E7D725-4C90-4688-A232-4C3EC4C72ECC}" destId="{C5C91B5A-C6AD-49EB-9102-D6A6161D6527}" srcOrd="0" destOrd="0" presId="urn:microsoft.com/office/officeart/2005/8/layout/radial1"/>
    <dgm:cxn modelId="{F28C7BFB-E660-47F2-97A1-B15BCBBF5DD3}" srcId="{F9768B71-3B71-4A6B-99F4-22B3BE4C04C4}" destId="{46E7D725-4C90-4688-A232-4C3EC4C72ECC}" srcOrd="0" destOrd="0" parTransId="{E1B737E1-4753-4AF8-A014-4459B93247D0}" sibTransId="{6C3A3B75-EEE5-434A-AFE1-5230663CFF15}"/>
    <dgm:cxn modelId="{EF12731D-FAF7-44DF-B7A0-A7D68C8477B8}" type="presOf" srcId="{D45F2496-4597-4446-9559-95DE37EAD309}" destId="{86F5B58A-397D-48CF-A193-7F1BC7C0CECB}" srcOrd="1" destOrd="0" presId="urn:microsoft.com/office/officeart/2005/8/layout/radial1"/>
    <dgm:cxn modelId="{D625496D-F875-4787-A748-248A1D9AAAF8}" type="presOf" srcId="{68B0AA38-419A-4C28-BDFD-5E9B70C4EC75}" destId="{4C5F4D92-7E92-42AB-9B7E-414E10D4BA0A}" srcOrd="0" destOrd="0" presId="urn:microsoft.com/office/officeart/2005/8/layout/radial1"/>
    <dgm:cxn modelId="{AB759FE4-71A8-4876-8F8B-0577E39AC183}" type="presParOf" srcId="{4C5F4D92-7E92-42AB-9B7E-414E10D4BA0A}" destId="{8B210678-BAE6-4B2B-8293-6FB8602288CF}" srcOrd="0" destOrd="0" presId="urn:microsoft.com/office/officeart/2005/8/layout/radial1"/>
    <dgm:cxn modelId="{0FB64949-4A66-4499-B863-47CED65E3909}" type="presParOf" srcId="{4C5F4D92-7E92-42AB-9B7E-414E10D4BA0A}" destId="{88F14ACF-0D4B-4C0B-BE60-EEF2B5C8AF62}" srcOrd="1" destOrd="0" presId="urn:microsoft.com/office/officeart/2005/8/layout/radial1"/>
    <dgm:cxn modelId="{A50480C1-91DD-4718-8441-38D4DEB9B8A2}" type="presParOf" srcId="{88F14ACF-0D4B-4C0B-BE60-EEF2B5C8AF62}" destId="{59C0FB7E-E3E2-482F-A5A6-5256209EC8C5}" srcOrd="0" destOrd="0" presId="urn:microsoft.com/office/officeart/2005/8/layout/radial1"/>
    <dgm:cxn modelId="{2FAB3E94-2C0A-42C3-8951-862AB8E70A9A}" type="presParOf" srcId="{4C5F4D92-7E92-42AB-9B7E-414E10D4BA0A}" destId="{C5C91B5A-C6AD-49EB-9102-D6A6161D6527}" srcOrd="2" destOrd="0" presId="urn:microsoft.com/office/officeart/2005/8/layout/radial1"/>
    <dgm:cxn modelId="{F7FF1585-BEF1-4A7C-BAA9-BC74FB76F192}" type="presParOf" srcId="{4C5F4D92-7E92-42AB-9B7E-414E10D4BA0A}" destId="{719E3639-3026-4E3F-AC77-2DFDF86E7E3B}" srcOrd="3" destOrd="0" presId="urn:microsoft.com/office/officeart/2005/8/layout/radial1"/>
    <dgm:cxn modelId="{9F874738-3330-4AC9-BBA5-752A39966094}" type="presParOf" srcId="{719E3639-3026-4E3F-AC77-2DFDF86E7E3B}" destId="{66B93EF8-82C7-48D5-A398-79E4A9CE147F}" srcOrd="0" destOrd="0" presId="urn:microsoft.com/office/officeart/2005/8/layout/radial1"/>
    <dgm:cxn modelId="{BCCE7C02-7FFE-4E1C-A0B4-B6257A879AEA}" type="presParOf" srcId="{4C5F4D92-7E92-42AB-9B7E-414E10D4BA0A}" destId="{8C68A46E-2C74-4216-AD59-4FC09CE65AA7}" srcOrd="4" destOrd="0" presId="urn:microsoft.com/office/officeart/2005/8/layout/radial1"/>
    <dgm:cxn modelId="{697C9725-26B8-436A-9E24-1D14D23E326A}" type="presParOf" srcId="{4C5F4D92-7E92-42AB-9B7E-414E10D4BA0A}" destId="{F6DF268A-0CF8-41B9-883C-631277B77913}" srcOrd="5" destOrd="0" presId="urn:microsoft.com/office/officeart/2005/8/layout/radial1"/>
    <dgm:cxn modelId="{35400037-BF80-41EB-AB19-964114541CFB}" type="presParOf" srcId="{F6DF268A-0CF8-41B9-883C-631277B77913}" destId="{86F5B58A-397D-48CF-A193-7F1BC7C0CECB}" srcOrd="0" destOrd="0" presId="urn:microsoft.com/office/officeart/2005/8/layout/radial1"/>
    <dgm:cxn modelId="{407E3F14-15E7-41BE-8414-BB8A7C90E1A5}" type="presParOf" srcId="{4C5F4D92-7E92-42AB-9B7E-414E10D4BA0A}" destId="{F48D7E71-7349-416F-926C-6CB672835FDD}" srcOrd="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629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629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6AA6-2A2E-4489-AB95-242F4B883299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38B-7EA7-4783-97B1-0A002AE8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8DEA9C-7E93-4CCB-92D1-EA285087BE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EF2939-BEEA-4AE6-9610-009B8585E8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1029BE-DC51-44F6-8B67-056CC3B211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88D02D-EA5D-4FAD-9F9F-4F8BE73016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333BBF-63D8-4744-8162-02ECCFD54E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ED9838-9124-4EAA-AE28-42C2E80A90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933D90-530A-46AE-86A3-E3694AAE70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CD5FE2-DE4B-4787-BCDD-292B883C77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648A16-C422-4B05-A987-DBFB600EE8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757774-684D-4A9F-B4D9-FA5DDBFB3E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2505AE-5450-4ADF-A98A-C368568190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25650"/>
            <a:ext cx="77692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116C1EF8-1448-4166-8694-0165805040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6AA6-2A2E-4489-AB95-242F4B883299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38B-7EA7-4783-97B1-0A002AE8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A9C-7E93-4CCB-92D1-EA285087BE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2939-BEEA-4AE6-9610-009B8585E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29BE-DC51-44F6-8B67-056CC3B211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D02D-EA5D-4FAD-9F9F-4F8BE73016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BF-63D8-4744-8162-02ECCFD54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838-9124-4EAA-AE28-42C2E80A90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3D90-530A-46AE-86A3-E3694AAE7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FE2-DE4B-4787-BCDD-292B883C77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8A16-C422-4B05-A987-DBFB600EE8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7774-684D-4A9F-B4D9-FA5DDBFB3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26.03.08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05AE-5450-4ADF-A98A-C368568190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7BAEB4-8D08-4316-AEC1-F40D11FB8CC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5900" y="76200"/>
            <a:ext cx="8685213" cy="6780213"/>
            <a:chOff x="136" y="48"/>
            <a:chExt cx="5471" cy="427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6" y="48"/>
              <a:ext cx="5471" cy="211"/>
              <a:chOff x="136" y="48"/>
              <a:chExt cx="5471" cy="211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36" y="48"/>
                <a:ext cx="1055" cy="211"/>
                <a:chOff x="136" y="48"/>
                <a:chExt cx="1055" cy="211"/>
              </a:xfrm>
            </p:grpSpPr>
            <p:sp>
              <p:nvSpPr>
                <p:cNvPr id="1033" name="Rectangle 9"/>
                <p:cNvSpPr>
                  <a:spLocks noChangeArrowheads="1"/>
                </p:cNvSpPr>
                <p:nvPr/>
              </p:nvSpPr>
              <p:spPr bwMode="auto">
                <a:xfrm>
                  <a:off x="664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664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>
                  <a:off x="136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136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240" y="48"/>
                <a:ext cx="1055" cy="211"/>
                <a:chOff x="1240" y="48"/>
                <a:chExt cx="1055" cy="211"/>
              </a:xfrm>
            </p:grpSpPr>
            <p:sp>
              <p:nvSpPr>
                <p:cNvPr id="1039" name="Rectangle 15"/>
                <p:cNvSpPr>
                  <a:spLocks noChangeArrowheads="1"/>
                </p:cNvSpPr>
                <p:nvPr/>
              </p:nvSpPr>
              <p:spPr bwMode="auto">
                <a:xfrm>
                  <a:off x="1768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Rectangle 16"/>
                <p:cNvSpPr>
                  <a:spLocks noChangeArrowheads="1"/>
                </p:cNvSpPr>
                <p:nvPr/>
              </p:nvSpPr>
              <p:spPr bwMode="auto">
                <a:xfrm>
                  <a:off x="1768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Rectangle 17"/>
                <p:cNvSpPr>
                  <a:spLocks noChangeArrowheads="1"/>
                </p:cNvSpPr>
                <p:nvPr/>
              </p:nvSpPr>
              <p:spPr bwMode="auto">
                <a:xfrm>
                  <a:off x="1240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40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Rectangle 19"/>
                <p:cNvSpPr>
                  <a:spLocks noChangeArrowheads="1"/>
                </p:cNvSpPr>
                <p:nvPr/>
              </p:nvSpPr>
              <p:spPr bwMode="auto">
                <a:xfrm>
                  <a:off x="1293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344" y="48"/>
                <a:ext cx="1055" cy="211"/>
                <a:chOff x="2344" y="48"/>
                <a:chExt cx="1055" cy="211"/>
              </a:xfrm>
            </p:grpSpPr>
            <p:sp>
              <p:nvSpPr>
                <p:cNvPr id="1045" name="Rectangle 21"/>
                <p:cNvSpPr>
                  <a:spLocks noChangeArrowheads="1"/>
                </p:cNvSpPr>
                <p:nvPr/>
              </p:nvSpPr>
              <p:spPr bwMode="auto">
                <a:xfrm>
                  <a:off x="2872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Rectangle 22"/>
                <p:cNvSpPr>
                  <a:spLocks noChangeArrowheads="1"/>
                </p:cNvSpPr>
                <p:nvPr/>
              </p:nvSpPr>
              <p:spPr bwMode="auto">
                <a:xfrm>
                  <a:off x="2872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4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Rectangle 24"/>
                <p:cNvSpPr>
                  <a:spLocks noChangeArrowheads="1"/>
                </p:cNvSpPr>
                <p:nvPr/>
              </p:nvSpPr>
              <p:spPr bwMode="auto">
                <a:xfrm>
                  <a:off x="2344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Rectangle 25"/>
                <p:cNvSpPr>
                  <a:spLocks noChangeArrowheads="1"/>
                </p:cNvSpPr>
                <p:nvPr/>
              </p:nvSpPr>
              <p:spPr bwMode="auto">
                <a:xfrm>
                  <a:off x="2397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448" y="48"/>
                <a:ext cx="1055" cy="211"/>
                <a:chOff x="3448" y="48"/>
                <a:chExt cx="1055" cy="211"/>
              </a:xfrm>
            </p:grpSpPr>
            <p:sp>
              <p:nvSpPr>
                <p:cNvPr id="10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976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976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448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448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501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4552" y="48"/>
                <a:ext cx="1055" cy="211"/>
                <a:chOff x="4552" y="48"/>
                <a:chExt cx="1055" cy="211"/>
              </a:xfrm>
            </p:grpSpPr>
            <p:sp>
              <p:nvSpPr>
                <p:cNvPr id="1057" name="Rectangle 33"/>
                <p:cNvSpPr>
                  <a:spLocks noChangeArrowheads="1"/>
                </p:cNvSpPr>
                <p:nvPr/>
              </p:nvSpPr>
              <p:spPr bwMode="auto">
                <a:xfrm>
                  <a:off x="5080" y="48"/>
                  <a:ext cx="528" cy="106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Rectangle 34"/>
                <p:cNvSpPr>
                  <a:spLocks noChangeArrowheads="1"/>
                </p:cNvSpPr>
                <p:nvPr/>
              </p:nvSpPr>
              <p:spPr bwMode="auto">
                <a:xfrm>
                  <a:off x="5080" y="154"/>
                  <a:ext cx="528" cy="106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Rectangle 35"/>
                <p:cNvSpPr>
                  <a:spLocks noChangeArrowheads="1"/>
                </p:cNvSpPr>
                <p:nvPr/>
              </p:nvSpPr>
              <p:spPr bwMode="auto">
                <a:xfrm>
                  <a:off x="4552" y="154"/>
                  <a:ext cx="528" cy="106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4552" y="48"/>
                  <a:ext cx="528" cy="106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5" y="101"/>
                  <a:ext cx="950" cy="106"/>
                </a:xfrm>
                <a:prstGeom prst="rect">
                  <a:avLst/>
                </a:prstGeom>
                <a:solidFill>
                  <a:srgbClr val="FDF9FC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92" y="4273"/>
              <a:ext cx="5327" cy="46"/>
              <a:chOff x="192" y="4273"/>
              <a:chExt cx="5327" cy="46"/>
            </a:xfrm>
          </p:grpSpPr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192" y="4273"/>
                <a:ext cx="623" cy="46"/>
                <a:chOff x="192" y="4273"/>
                <a:chExt cx="623" cy="46"/>
              </a:xfrm>
            </p:grpSpPr>
            <p:sp>
              <p:nvSpPr>
                <p:cNvPr id="1064" name="Rectangle 40"/>
                <p:cNvSpPr>
                  <a:spLocks noChangeArrowheads="1"/>
                </p:cNvSpPr>
                <p:nvPr/>
              </p:nvSpPr>
              <p:spPr bwMode="auto">
                <a:xfrm>
                  <a:off x="504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Rectangle 41"/>
                <p:cNvSpPr>
                  <a:spLocks noChangeArrowheads="1"/>
                </p:cNvSpPr>
                <p:nvPr/>
              </p:nvSpPr>
              <p:spPr bwMode="auto">
                <a:xfrm>
                  <a:off x="192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864" y="4273"/>
                <a:ext cx="623" cy="46"/>
                <a:chOff x="864" y="4273"/>
                <a:chExt cx="623" cy="46"/>
              </a:xfrm>
            </p:grpSpPr>
            <p:sp>
              <p:nvSpPr>
                <p:cNvPr id="10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176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Rectangle 44"/>
                <p:cNvSpPr>
                  <a:spLocks noChangeArrowheads="1"/>
                </p:cNvSpPr>
                <p:nvPr/>
              </p:nvSpPr>
              <p:spPr bwMode="auto">
                <a:xfrm>
                  <a:off x="864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1536" y="4273"/>
                <a:ext cx="623" cy="46"/>
                <a:chOff x="1536" y="4273"/>
                <a:chExt cx="623" cy="46"/>
              </a:xfrm>
            </p:grpSpPr>
            <p:sp>
              <p:nvSpPr>
                <p:cNvPr id="1070" name="Rectangle 46"/>
                <p:cNvSpPr>
                  <a:spLocks noChangeArrowheads="1"/>
                </p:cNvSpPr>
                <p:nvPr/>
              </p:nvSpPr>
              <p:spPr bwMode="auto">
                <a:xfrm>
                  <a:off x="1848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2208" y="4273"/>
                <a:ext cx="623" cy="46"/>
                <a:chOff x="2208" y="4273"/>
                <a:chExt cx="623" cy="46"/>
              </a:xfrm>
            </p:grpSpPr>
            <p:sp>
              <p:nvSpPr>
                <p:cNvPr id="1073" name="Rectangle 49"/>
                <p:cNvSpPr>
                  <a:spLocks noChangeArrowheads="1"/>
                </p:cNvSpPr>
                <p:nvPr/>
              </p:nvSpPr>
              <p:spPr bwMode="auto">
                <a:xfrm>
                  <a:off x="2520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Rectangle 50"/>
                <p:cNvSpPr>
                  <a:spLocks noChangeArrowheads="1"/>
                </p:cNvSpPr>
                <p:nvPr/>
              </p:nvSpPr>
              <p:spPr bwMode="auto">
                <a:xfrm>
                  <a:off x="2208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2880" y="4273"/>
                <a:ext cx="623" cy="46"/>
                <a:chOff x="2880" y="4273"/>
                <a:chExt cx="623" cy="46"/>
              </a:xfrm>
            </p:grpSpPr>
            <p:sp>
              <p:nvSpPr>
                <p:cNvPr id="1076" name="Rectangle 52"/>
                <p:cNvSpPr>
                  <a:spLocks noChangeArrowheads="1"/>
                </p:cNvSpPr>
                <p:nvPr/>
              </p:nvSpPr>
              <p:spPr bwMode="auto">
                <a:xfrm>
                  <a:off x="3192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880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552" y="4273"/>
                <a:ext cx="623" cy="46"/>
                <a:chOff x="3552" y="4273"/>
                <a:chExt cx="623" cy="46"/>
              </a:xfrm>
            </p:grpSpPr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3864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Rectangle 56"/>
                <p:cNvSpPr>
                  <a:spLocks noChangeArrowheads="1"/>
                </p:cNvSpPr>
                <p:nvPr/>
              </p:nvSpPr>
              <p:spPr bwMode="auto">
                <a:xfrm>
                  <a:off x="3552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>
                <a:off x="4224" y="4273"/>
                <a:ext cx="623" cy="46"/>
                <a:chOff x="4224" y="4273"/>
                <a:chExt cx="623" cy="46"/>
              </a:xfrm>
            </p:grpSpPr>
            <p:sp>
              <p:nvSpPr>
                <p:cNvPr id="1082" name="Rectangle 58"/>
                <p:cNvSpPr>
                  <a:spLocks noChangeArrowheads="1"/>
                </p:cNvSpPr>
                <p:nvPr/>
              </p:nvSpPr>
              <p:spPr bwMode="auto">
                <a:xfrm>
                  <a:off x="4536" y="4273"/>
                  <a:ext cx="312" cy="47"/>
                </a:xfrm>
                <a:prstGeom prst="rect">
                  <a:avLst/>
                </a:prstGeom>
                <a:solidFill>
                  <a:srgbClr val="D793C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4273"/>
                  <a:ext cx="312" cy="47"/>
                </a:xfrm>
                <a:prstGeom prst="rect">
                  <a:avLst/>
                </a:prstGeom>
                <a:solidFill>
                  <a:srgbClr val="8267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4896" y="4273"/>
                <a:ext cx="623" cy="46"/>
                <a:chOff x="4896" y="4273"/>
                <a:chExt cx="623" cy="46"/>
              </a:xfrm>
            </p:grpSpPr>
            <p:sp>
              <p:nvSpPr>
                <p:cNvPr id="1085" name="Rectangle 61"/>
                <p:cNvSpPr>
                  <a:spLocks noChangeArrowheads="1"/>
                </p:cNvSpPr>
                <p:nvPr/>
              </p:nvSpPr>
              <p:spPr bwMode="auto">
                <a:xfrm>
                  <a:off x="5208" y="4273"/>
                  <a:ext cx="312" cy="47"/>
                </a:xfrm>
                <a:prstGeom prst="rect">
                  <a:avLst/>
                </a:prstGeom>
                <a:solidFill>
                  <a:srgbClr val="717E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6" name="Rectangle 62"/>
                <p:cNvSpPr>
                  <a:spLocks noChangeArrowheads="1"/>
                </p:cNvSpPr>
                <p:nvPr/>
              </p:nvSpPr>
              <p:spPr bwMode="auto">
                <a:xfrm>
                  <a:off x="4896" y="4273"/>
                  <a:ext cx="312" cy="47"/>
                </a:xfrm>
                <a:prstGeom prst="rect">
                  <a:avLst/>
                </a:prstGeom>
                <a:solidFill>
                  <a:srgbClr val="B4CD8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9pPr>
    </p:titleStyle>
    <p:bodyStyle>
      <a:lvl1pPr marL="339725" indent="-339725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75000"/>
        <a:buFont typeface="Times New Roman" pitchFamily="16" charset="0"/>
        <a:buBlip>
          <a:blip r:embed="rId15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spcBef>
          <a:spcPts val="700"/>
        </a:spcBef>
        <a:spcAft>
          <a:spcPct val="0"/>
        </a:spcAft>
        <a:buClr>
          <a:srgbClr val="D793C2"/>
        </a:buClr>
        <a:buSzPct val="105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717EB5"/>
        </a:buClr>
        <a:buSzPct val="10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07950"/>
            <a:ext cx="9099550" cy="6489700"/>
            <a:chOff x="0" y="68"/>
            <a:chExt cx="5732" cy="4088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>
              <a:off x="0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0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0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0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483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984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984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483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539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1068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1068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539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483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984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984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483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539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1068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1068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539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483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984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984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483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539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1068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1068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539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483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984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984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483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539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068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1068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539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1551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>
              <a:off x="2052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2052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1551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1607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2136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2136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>
              <a:off x="1607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1551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2052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>
              <a:off x="2052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1551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54"/>
            <p:cNvSpPr>
              <a:spLocks noChangeShapeType="1"/>
            </p:cNvSpPr>
            <p:nvPr/>
          </p:nvSpPr>
          <p:spPr bwMode="auto">
            <a:xfrm>
              <a:off x="1607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>
              <a:off x="2136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2136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>
              <a:off x="1607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1551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2052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2052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1551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>
              <a:off x="1607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63"/>
            <p:cNvSpPr>
              <a:spLocks noChangeShapeType="1"/>
            </p:cNvSpPr>
            <p:nvPr/>
          </p:nvSpPr>
          <p:spPr bwMode="auto">
            <a:xfrm>
              <a:off x="2136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2136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1607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1551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2052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>
              <a:off x="2052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1551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>
              <a:off x="1607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71"/>
            <p:cNvSpPr>
              <a:spLocks noChangeShapeType="1"/>
            </p:cNvSpPr>
            <p:nvPr/>
          </p:nvSpPr>
          <p:spPr bwMode="auto">
            <a:xfrm>
              <a:off x="2136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72"/>
            <p:cNvSpPr>
              <a:spLocks noChangeShapeType="1"/>
            </p:cNvSpPr>
            <p:nvPr/>
          </p:nvSpPr>
          <p:spPr bwMode="auto">
            <a:xfrm>
              <a:off x="2136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>
              <a:off x="1607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>
              <a:off x="2619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>
              <a:off x="3120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76"/>
            <p:cNvSpPr>
              <a:spLocks noChangeShapeType="1"/>
            </p:cNvSpPr>
            <p:nvPr/>
          </p:nvSpPr>
          <p:spPr bwMode="auto">
            <a:xfrm>
              <a:off x="3120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77"/>
            <p:cNvSpPr>
              <a:spLocks noChangeShapeType="1"/>
            </p:cNvSpPr>
            <p:nvPr/>
          </p:nvSpPr>
          <p:spPr bwMode="auto">
            <a:xfrm>
              <a:off x="2619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>
              <a:off x="2675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79"/>
            <p:cNvSpPr>
              <a:spLocks noChangeShapeType="1"/>
            </p:cNvSpPr>
            <p:nvPr/>
          </p:nvSpPr>
          <p:spPr bwMode="auto">
            <a:xfrm>
              <a:off x="3204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Line 80"/>
            <p:cNvSpPr>
              <a:spLocks noChangeShapeType="1"/>
            </p:cNvSpPr>
            <p:nvPr/>
          </p:nvSpPr>
          <p:spPr bwMode="auto">
            <a:xfrm>
              <a:off x="3204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Line 81"/>
            <p:cNvSpPr>
              <a:spLocks noChangeShapeType="1"/>
            </p:cNvSpPr>
            <p:nvPr/>
          </p:nvSpPr>
          <p:spPr bwMode="auto">
            <a:xfrm>
              <a:off x="2675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Line 82"/>
            <p:cNvSpPr>
              <a:spLocks noChangeShapeType="1"/>
            </p:cNvSpPr>
            <p:nvPr/>
          </p:nvSpPr>
          <p:spPr bwMode="auto">
            <a:xfrm>
              <a:off x="2619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Line 83"/>
            <p:cNvSpPr>
              <a:spLocks noChangeShapeType="1"/>
            </p:cNvSpPr>
            <p:nvPr/>
          </p:nvSpPr>
          <p:spPr bwMode="auto">
            <a:xfrm>
              <a:off x="3120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Line 84"/>
            <p:cNvSpPr>
              <a:spLocks noChangeShapeType="1"/>
            </p:cNvSpPr>
            <p:nvPr/>
          </p:nvSpPr>
          <p:spPr bwMode="auto">
            <a:xfrm>
              <a:off x="3120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Line 85"/>
            <p:cNvSpPr>
              <a:spLocks noChangeShapeType="1"/>
            </p:cNvSpPr>
            <p:nvPr/>
          </p:nvSpPr>
          <p:spPr bwMode="auto">
            <a:xfrm>
              <a:off x="2619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Line 86"/>
            <p:cNvSpPr>
              <a:spLocks noChangeShapeType="1"/>
            </p:cNvSpPr>
            <p:nvPr/>
          </p:nvSpPr>
          <p:spPr bwMode="auto">
            <a:xfrm>
              <a:off x="2675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Line 87"/>
            <p:cNvSpPr>
              <a:spLocks noChangeShapeType="1"/>
            </p:cNvSpPr>
            <p:nvPr/>
          </p:nvSpPr>
          <p:spPr bwMode="auto">
            <a:xfrm>
              <a:off x="3204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Line 88"/>
            <p:cNvSpPr>
              <a:spLocks noChangeShapeType="1"/>
            </p:cNvSpPr>
            <p:nvPr/>
          </p:nvSpPr>
          <p:spPr bwMode="auto">
            <a:xfrm>
              <a:off x="3204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>
              <a:off x="2675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Line 90"/>
            <p:cNvSpPr>
              <a:spLocks noChangeShapeType="1"/>
            </p:cNvSpPr>
            <p:nvPr/>
          </p:nvSpPr>
          <p:spPr bwMode="auto">
            <a:xfrm>
              <a:off x="2619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Line 91"/>
            <p:cNvSpPr>
              <a:spLocks noChangeShapeType="1"/>
            </p:cNvSpPr>
            <p:nvPr/>
          </p:nvSpPr>
          <p:spPr bwMode="auto">
            <a:xfrm>
              <a:off x="3120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Line 92"/>
            <p:cNvSpPr>
              <a:spLocks noChangeShapeType="1"/>
            </p:cNvSpPr>
            <p:nvPr/>
          </p:nvSpPr>
          <p:spPr bwMode="auto">
            <a:xfrm>
              <a:off x="3120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Line 93"/>
            <p:cNvSpPr>
              <a:spLocks noChangeShapeType="1"/>
            </p:cNvSpPr>
            <p:nvPr/>
          </p:nvSpPr>
          <p:spPr bwMode="auto">
            <a:xfrm>
              <a:off x="2619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Line 94"/>
            <p:cNvSpPr>
              <a:spLocks noChangeShapeType="1"/>
            </p:cNvSpPr>
            <p:nvPr/>
          </p:nvSpPr>
          <p:spPr bwMode="auto">
            <a:xfrm>
              <a:off x="2675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Line 95"/>
            <p:cNvSpPr>
              <a:spLocks noChangeShapeType="1"/>
            </p:cNvSpPr>
            <p:nvPr/>
          </p:nvSpPr>
          <p:spPr bwMode="auto">
            <a:xfrm>
              <a:off x="3204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Line 96"/>
            <p:cNvSpPr>
              <a:spLocks noChangeShapeType="1"/>
            </p:cNvSpPr>
            <p:nvPr/>
          </p:nvSpPr>
          <p:spPr bwMode="auto">
            <a:xfrm>
              <a:off x="3204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Line 97"/>
            <p:cNvSpPr>
              <a:spLocks noChangeShapeType="1"/>
            </p:cNvSpPr>
            <p:nvPr/>
          </p:nvSpPr>
          <p:spPr bwMode="auto">
            <a:xfrm>
              <a:off x="2675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Line 98"/>
            <p:cNvSpPr>
              <a:spLocks noChangeShapeType="1"/>
            </p:cNvSpPr>
            <p:nvPr/>
          </p:nvSpPr>
          <p:spPr bwMode="auto">
            <a:xfrm>
              <a:off x="2619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>
              <a:off x="3120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>
              <a:off x="3120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>
              <a:off x="2619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2675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Line 103"/>
            <p:cNvSpPr>
              <a:spLocks noChangeShapeType="1"/>
            </p:cNvSpPr>
            <p:nvPr/>
          </p:nvSpPr>
          <p:spPr bwMode="auto">
            <a:xfrm>
              <a:off x="3204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Line 104"/>
            <p:cNvSpPr>
              <a:spLocks noChangeShapeType="1"/>
            </p:cNvSpPr>
            <p:nvPr/>
          </p:nvSpPr>
          <p:spPr bwMode="auto">
            <a:xfrm>
              <a:off x="3204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Line 105"/>
            <p:cNvSpPr>
              <a:spLocks noChangeShapeType="1"/>
            </p:cNvSpPr>
            <p:nvPr/>
          </p:nvSpPr>
          <p:spPr bwMode="auto">
            <a:xfrm>
              <a:off x="2675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Line 106"/>
            <p:cNvSpPr>
              <a:spLocks noChangeShapeType="1"/>
            </p:cNvSpPr>
            <p:nvPr/>
          </p:nvSpPr>
          <p:spPr bwMode="auto">
            <a:xfrm>
              <a:off x="3687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" name="Line 107"/>
            <p:cNvSpPr>
              <a:spLocks noChangeShapeType="1"/>
            </p:cNvSpPr>
            <p:nvPr/>
          </p:nvSpPr>
          <p:spPr bwMode="auto">
            <a:xfrm>
              <a:off x="4188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6" name="Line 108"/>
            <p:cNvSpPr>
              <a:spLocks noChangeShapeType="1"/>
            </p:cNvSpPr>
            <p:nvPr/>
          </p:nvSpPr>
          <p:spPr bwMode="auto">
            <a:xfrm>
              <a:off x="4188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" name="Line 109"/>
            <p:cNvSpPr>
              <a:spLocks noChangeShapeType="1"/>
            </p:cNvSpPr>
            <p:nvPr/>
          </p:nvSpPr>
          <p:spPr bwMode="auto">
            <a:xfrm>
              <a:off x="3687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Line 110"/>
            <p:cNvSpPr>
              <a:spLocks noChangeShapeType="1"/>
            </p:cNvSpPr>
            <p:nvPr/>
          </p:nvSpPr>
          <p:spPr bwMode="auto">
            <a:xfrm>
              <a:off x="3743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Line 111"/>
            <p:cNvSpPr>
              <a:spLocks noChangeShapeType="1"/>
            </p:cNvSpPr>
            <p:nvPr/>
          </p:nvSpPr>
          <p:spPr bwMode="auto">
            <a:xfrm>
              <a:off x="4272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Line 112"/>
            <p:cNvSpPr>
              <a:spLocks noChangeShapeType="1"/>
            </p:cNvSpPr>
            <p:nvPr/>
          </p:nvSpPr>
          <p:spPr bwMode="auto">
            <a:xfrm>
              <a:off x="4272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Line 113"/>
            <p:cNvSpPr>
              <a:spLocks noChangeShapeType="1"/>
            </p:cNvSpPr>
            <p:nvPr/>
          </p:nvSpPr>
          <p:spPr bwMode="auto">
            <a:xfrm>
              <a:off x="3743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Line 114"/>
            <p:cNvSpPr>
              <a:spLocks noChangeShapeType="1"/>
            </p:cNvSpPr>
            <p:nvPr/>
          </p:nvSpPr>
          <p:spPr bwMode="auto">
            <a:xfrm>
              <a:off x="3687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Line 115"/>
            <p:cNvSpPr>
              <a:spLocks noChangeShapeType="1"/>
            </p:cNvSpPr>
            <p:nvPr/>
          </p:nvSpPr>
          <p:spPr bwMode="auto">
            <a:xfrm>
              <a:off x="4188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Line 116"/>
            <p:cNvSpPr>
              <a:spLocks noChangeShapeType="1"/>
            </p:cNvSpPr>
            <p:nvPr/>
          </p:nvSpPr>
          <p:spPr bwMode="auto">
            <a:xfrm>
              <a:off x="4188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17"/>
            <p:cNvSpPr>
              <a:spLocks noChangeShapeType="1"/>
            </p:cNvSpPr>
            <p:nvPr/>
          </p:nvSpPr>
          <p:spPr bwMode="auto">
            <a:xfrm>
              <a:off x="3687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Line 118"/>
            <p:cNvSpPr>
              <a:spLocks noChangeShapeType="1"/>
            </p:cNvSpPr>
            <p:nvPr/>
          </p:nvSpPr>
          <p:spPr bwMode="auto">
            <a:xfrm>
              <a:off x="3743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Line 119"/>
            <p:cNvSpPr>
              <a:spLocks noChangeShapeType="1"/>
            </p:cNvSpPr>
            <p:nvPr/>
          </p:nvSpPr>
          <p:spPr bwMode="auto">
            <a:xfrm>
              <a:off x="4272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Line 120"/>
            <p:cNvSpPr>
              <a:spLocks noChangeShapeType="1"/>
            </p:cNvSpPr>
            <p:nvPr/>
          </p:nvSpPr>
          <p:spPr bwMode="auto">
            <a:xfrm>
              <a:off x="4272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Line 121"/>
            <p:cNvSpPr>
              <a:spLocks noChangeShapeType="1"/>
            </p:cNvSpPr>
            <p:nvPr/>
          </p:nvSpPr>
          <p:spPr bwMode="auto">
            <a:xfrm>
              <a:off x="3743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>
              <a:off x="3687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Line 123"/>
            <p:cNvSpPr>
              <a:spLocks noChangeShapeType="1"/>
            </p:cNvSpPr>
            <p:nvPr/>
          </p:nvSpPr>
          <p:spPr bwMode="auto">
            <a:xfrm>
              <a:off x="4188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Line 124"/>
            <p:cNvSpPr>
              <a:spLocks noChangeShapeType="1"/>
            </p:cNvSpPr>
            <p:nvPr/>
          </p:nvSpPr>
          <p:spPr bwMode="auto">
            <a:xfrm>
              <a:off x="4188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3687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Line 126"/>
            <p:cNvSpPr>
              <a:spLocks noChangeShapeType="1"/>
            </p:cNvSpPr>
            <p:nvPr/>
          </p:nvSpPr>
          <p:spPr bwMode="auto">
            <a:xfrm>
              <a:off x="3743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Line 127"/>
            <p:cNvSpPr>
              <a:spLocks noChangeShapeType="1"/>
            </p:cNvSpPr>
            <p:nvPr/>
          </p:nvSpPr>
          <p:spPr bwMode="auto">
            <a:xfrm>
              <a:off x="4272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>
              <a:off x="4272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Line 129"/>
            <p:cNvSpPr>
              <a:spLocks noChangeShapeType="1"/>
            </p:cNvSpPr>
            <p:nvPr/>
          </p:nvSpPr>
          <p:spPr bwMode="auto">
            <a:xfrm>
              <a:off x="3743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Line 130"/>
            <p:cNvSpPr>
              <a:spLocks noChangeShapeType="1"/>
            </p:cNvSpPr>
            <p:nvPr/>
          </p:nvSpPr>
          <p:spPr bwMode="auto">
            <a:xfrm>
              <a:off x="3687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Line 131"/>
            <p:cNvSpPr>
              <a:spLocks noChangeShapeType="1"/>
            </p:cNvSpPr>
            <p:nvPr/>
          </p:nvSpPr>
          <p:spPr bwMode="auto">
            <a:xfrm>
              <a:off x="4188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Line 132"/>
            <p:cNvSpPr>
              <a:spLocks noChangeShapeType="1"/>
            </p:cNvSpPr>
            <p:nvPr/>
          </p:nvSpPr>
          <p:spPr bwMode="auto">
            <a:xfrm>
              <a:off x="4188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1" name="Line 133"/>
            <p:cNvSpPr>
              <a:spLocks noChangeShapeType="1"/>
            </p:cNvSpPr>
            <p:nvPr/>
          </p:nvSpPr>
          <p:spPr bwMode="auto">
            <a:xfrm>
              <a:off x="3687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2" name="Line 134"/>
            <p:cNvSpPr>
              <a:spLocks noChangeShapeType="1"/>
            </p:cNvSpPr>
            <p:nvPr/>
          </p:nvSpPr>
          <p:spPr bwMode="auto">
            <a:xfrm>
              <a:off x="3743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Line 135"/>
            <p:cNvSpPr>
              <a:spLocks noChangeShapeType="1"/>
            </p:cNvSpPr>
            <p:nvPr/>
          </p:nvSpPr>
          <p:spPr bwMode="auto">
            <a:xfrm>
              <a:off x="4272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Line 136"/>
            <p:cNvSpPr>
              <a:spLocks noChangeShapeType="1"/>
            </p:cNvSpPr>
            <p:nvPr/>
          </p:nvSpPr>
          <p:spPr bwMode="auto">
            <a:xfrm>
              <a:off x="4272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>
              <a:off x="3743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Line 138"/>
            <p:cNvSpPr>
              <a:spLocks noChangeShapeType="1"/>
            </p:cNvSpPr>
            <p:nvPr/>
          </p:nvSpPr>
          <p:spPr bwMode="auto">
            <a:xfrm>
              <a:off x="4755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Line 139"/>
            <p:cNvSpPr>
              <a:spLocks noChangeShapeType="1"/>
            </p:cNvSpPr>
            <p:nvPr/>
          </p:nvSpPr>
          <p:spPr bwMode="auto">
            <a:xfrm>
              <a:off x="5256" y="144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5256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Line 141"/>
            <p:cNvSpPr>
              <a:spLocks noChangeShapeType="1"/>
            </p:cNvSpPr>
            <p:nvPr/>
          </p:nvSpPr>
          <p:spPr bwMode="auto">
            <a:xfrm>
              <a:off x="4755" y="645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Line 142"/>
            <p:cNvSpPr>
              <a:spLocks noChangeShapeType="1"/>
            </p:cNvSpPr>
            <p:nvPr/>
          </p:nvSpPr>
          <p:spPr bwMode="auto">
            <a:xfrm>
              <a:off x="4811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>
              <a:off x="5340" y="590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Line 144"/>
            <p:cNvSpPr>
              <a:spLocks noChangeShapeType="1"/>
            </p:cNvSpPr>
            <p:nvPr/>
          </p:nvSpPr>
          <p:spPr bwMode="auto">
            <a:xfrm>
              <a:off x="5340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Line 145"/>
            <p:cNvSpPr>
              <a:spLocks noChangeShapeType="1"/>
            </p:cNvSpPr>
            <p:nvPr/>
          </p:nvSpPr>
          <p:spPr bwMode="auto">
            <a:xfrm>
              <a:off x="4811" y="1091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Line 146"/>
            <p:cNvSpPr>
              <a:spLocks noChangeShapeType="1"/>
            </p:cNvSpPr>
            <p:nvPr/>
          </p:nvSpPr>
          <p:spPr bwMode="auto">
            <a:xfrm>
              <a:off x="4755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Line 147"/>
            <p:cNvSpPr>
              <a:spLocks noChangeShapeType="1"/>
            </p:cNvSpPr>
            <p:nvPr/>
          </p:nvSpPr>
          <p:spPr bwMode="auto">
            <a:xfrm>
              <a:off x="5256" y="1166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Line 148"/>
            <p:cNvSpPr>
              <a:spLocks noChangeShapeType="1"/>
            </p:cNvSpPr>
            <p:nvPr/>
          </p:nvSpPr>
          <p:spPr bwMode="auto">
            <a:xfrm>
              <a:off x="5256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Line 149"/>
            <p:cNvSpPr>
              <a:spLocks noChangeShapeType="1"/>
            </p:cNvSpPr>
            <p:nvPr/>
          </p:nvSpPr>
          <p:spPr bwMode="auto">
            <a:xfrm>
              <a:off x="4755" y="166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Line 150"/>
            <p:cNvSpPr>
              <a:spLocks noChangeShapeType="1"/>
            </p:cNvSpPr>
            <p:nvPr/>
          </p:nvSpPr>
          <p:spPr bwMode="auto">
            <a:xfrm>
              <a:off x="4811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Line 151"/>
            <p:cNvSpPr>
              <a:spLocks noChangeShapeType="1"/>
            </p:cNvSpPr>
            <p:nvPr/>
          </p:nvSpPr>
          <p:spPr bwMode="auto">
            <a:xfrm>
              <a:off x="5340" y="1612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Line 152"/>
            <p:cNvSpPr>
              <a:spLocks noChangeShapeType="1"/>
            </p:cNvSpPr>
            <p:nvPr/>
          </p:nvSpPr>
          <p:spPr bwMode="auto">
            <a:xfrm>
              <a:off x="5340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Line 153"/>
            <p:cNvSpPr>
              <a:spLocks noChangeShapeType="1"/>
            </p:cNvSpPr>
            <p:nvPr/>
          </p:nvSpPr>
          <p:spPr bwMode="auto">
            <a:xfrm>
              <a:off x="4811" y="211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Line 154"/>
            <p:cNvSpPr>
              <a:spLocks noChangeShapeType="1"/>
            </p:cNvSpPr>
            <p:nvPr/>
          </p:nvSpPr>
          <p:spPr bwMode="auto">
            <a:xfrm>
              <a:off x="4755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Line 155"/>
            <p:cNvSpPr>
              <a:spLocks noChangeShapeType="1"/>
            </p:cNvSpPr>
            <p:nvPr/>
          </p:nvSpPr>
          <p:spPr bwMode="auto">
            <a:xfrm>
              <a:off x="5256" y="2187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Line 156"/>
            <p:cNvSpPr>
              <a:spLocks noChangeShapeType="1"/>
            </p:cNvSpPr>
            <p:nvPr/>
          </p:nvSpPr>
          <p:spPr bwMode="auto">
            <a:xfrm>
              <a:off x="5256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Line 157"/>
            <p:cNvSpPr>
              <a:spLocks noChangeShapeType="1"/>
            </p:cNvSpPr>
            <p:nvPr/>
          </p:nvSpPr>
          <p:spPr bwMode="auto">
            <a:xfrm>
              <a:off x="4755" y="2688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6" name="Line 158"/>
            <p:cNvSpPr>
              <a:spLocks noChangeShapeType="1"/>
            </p:cNvSpPr>
            <p:nvPr/>
          </p:nvSpPr>
          <p:spPr bwMode="auto">
            <a:xfrm>
              <a:off x="4811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7" name="Line 159"/>
            <p:cNvSpPr>
              <a:spLocks noChangeShapeType="1"/>
            </p:cNvSpPr>
            <p:nvPr/>
          </p:nvSpPr>
          <p:spPr bwMode="auto">
            <a:xfrm>
              <a:off x="5340" y="2633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8" name="Line 160"/>
            <p:cNvSpPr>
              <a:spLocks noChangeShapeType="1"/>
            </p:cNvSpPr>
            <p:nvPr/>
          </p:nvSpPr>
          <p:spPr bwMode="auto">
            <a:xfrm>
              <a:off x="5340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Line 161"/>
            <p:cNvSpPr>
              <a:spLocks noChangeShapeType="1"/>
            </p:cNvSpPr>
            <p:nvPr/>
          </p:nvSpPr>
          <p:spPr bwMode="auto">
            <a:xfrm>
              <a:off x="4811" y="3134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Line 162"/>
            <p:cNvSpPr>
              <a:spLocks noChangeShapeType="1"/>
            </p:cNvSpPr>
            <p:nvPr/>
          </p:nvSpPr>
          <p:spPr bwMode="auto">
            <a:xfrm>
              <a:off x="4755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Line 163"/>
            <p:cNvSpPr>
              <a:spLocks noChangeShapeType="1"/>
            </p:cNvSpPr>
            <p:nvPr/>
          </p:nvSpPr>
          <p:spPr bwMode="auto">
            <a:xfrm>
              <a:off x="5256" y="3209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Line 164"/>
            <p:cNvSpPr>
              <a:spLocks noChangeShapeType="1"/>
            </p:cNvSpPr>
            <p:nvPr/>
          </p:nvSpPr>
          <p:spPr bwMode="auto">
            <a:xfrm>
              <a:off x="5256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Line 165"/>
            <p:cNvSpPr>
              <a:spLocks noChangeShapeType="1"/>
            </p:cNvSpPr>
            <p:nvPr/>
          </p:nvSpPr>
          <p:spPr bwMode="auto">
            <a:xfrm>
              <a:off x="4755" y="3710"/>
              <a:ext cx="1" cy="390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Line 166"/>
            <p:cNvSpPr>
              <a:spLocks noChangeShapeType="1"/>
            </p:cNvSpPr>
            <p:nvPr/>
          </p:nvSpPr>
          <p:spPr bwMode="auto">
            <a:xfrm>
              <a:off x="4811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Line 167"/>
            <p:cNvSpPr>
              <a:spLocks noChangeShapeType="1"/>
            </p:cNvSpPr>
            <p:nvPr/>
          </p:nvSpPr>
          <p:spPr bwMode="auto">
            <a:xfrm>
              <a:off x="5340" y="3655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Line 168"/>
            <p:cNvSpPr>
              <a:spLocks noChangeShapeType="1"/>
            </p:cNvSpPr>
            <p:nvPr/>
          </p:nvSpPr>
          <p:spPr bwMode="auto">
            <a:xfrm>
              <a:off x="5340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Line 169"/>
            <p:cNvSpPr>
              <a:spLocks noChangeShapeType="1"/>
            </p:cNvSpPr>
            <p:nvPr/>
          </p:nvSpPr>
          <p:spPr bwMode="auto">
            <a:xfrm>
              <a:off x="4811" y="4156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Line 170"/>
            <p:cNvSpPr>
              <a:spLocks noChangeShapeType="1"/>
            </p:cNvSpPr>
            <p:nvPr/>
          </p:nvSpPr>
          <p:spPr bwMode="auto">
            <a:xfrm>
              <a:off x="3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Line 171"/>
            <p:cNvSpPr>
              <a:spLocks noChangeShapeType="1"/>
            </p:cNvSpPr>
            <p:nvPr/>
          </p:nvSpPr>
          <p:spPr bwMode="auto">
            <a:xfrm>
              <a:off x="542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Line 172"/>
            <p:cNvSpPr>
              <a:spLocks noChangeShapeType="1"/>
            </p:cNvSpPr>
            <p:nvPr/>
          </p:nvSpPr>
          <p:spPr bwMode="auto">
            <a:xfrm>
              <a:off x="1071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Line 173"/>
            <p:cNvSpPr>
              <a:spLocks noChangeShapeType="1"/>
            </p:cNvSpPr>
            <p:nvPr/>
          </p:nvSpPr>
          <p:spPr bwMode="auto">
            <a:xfrm>
              <a:off x="1610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174"/>
            <p:cNvSpPr>
              <a:spLocks noChangeShapeType="1"/>
            </p:cNvSpPr>
            <p:nvPr/>
          </p:nvSpPr>
          <p:spPr bwMode="auto">
            <a:xfrm>
              <a:off x="2139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175"/>
            <p:cNvSpPr>
              <a:spLocks noChangeShapeType="1"/>
            </p:cNvSpPr>
            <p:nvPr/>
          </p:nvSpPr>
          <p:spPr bwMode="auto">
            <a:xfrm>
              <a:off x="2678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Line 176"/>
            <p:cNvSpPr>
              <a:spLocks noChangeShapeType="1"/>
            </p:cNvSpPr>
            <p:nvPr/>
          </p:nvSpPr>
          <p:spPr bwMode="auto">
            <a:xfrm>
              <a:off x="3207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Line 177"/>
            <p:cNvSpPr>
              <a:spLocks noChangeShapeType="1"/>
            </p:cNvSpPr>
            <p:nvPr/>
          </p:nvSpPr>
          <p:spPr bwMode="auto">
            <a:xfrm>
              <a:off x="3746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Line 178"/>
            <p:cNvSpPr>
              <a:spLocks noChangeShapeType="1"/>
            </p:cNvSpPr>
            <p:nvPr/>
          </p:nvSpPr>
          <p:spPr bwMode="auto">
            <a:xfrm>
              <a:off x="4275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Line 179"/>
            <p:cNvSpPr>
              <a:spLocks noChangeShapeType="1"/>
            </p:cNvSpPr>
            <p:nvPr/>
          </p:nvSpPr>
          <p:spPr bwMode="auto">
            <a:xfrm>
              <a:off x="4814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Line 180"/>
            <p:cNvSpPr>
              <a:spLocks noChangeShapeType="1"/>
            </p:cNvSpPr>
            <p:nvPr/>
          </p:nvSpPr>
          <p:spPr bwMode="auto">
            <a:xfrm>
              <a:off x="5343" y="68"/>
              <a:ext cx="390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533400" y="1905000"/>
            <a:ext cx="8075613" cy="1674813"/>
            <a:chOff x="336" y="1200"/>
            <a:chExt cx="5087" cy="1055"/>
          </a:xfrm>
        </p:grpSpPr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84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432" y="1296"/>
              <a:ext cx="4896" cy="864"/>
            </a:xfrm>
            <a:prstGeom prst="rect">
              <a:avLst/>
            </a:prstGeom>
            <a:solidFill>
              <a:srgbClr val="FDF9F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35" name="Rectangle 18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25650"/>
            <a:ext cx="77692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36" name="Rectangle 188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26.03.08</a:t>
            </a:r>
          </a:p>
        </p:txBody>
      </p:sp>
      <p:sp>
        <p:nvSpPr>
          <p:cNvPr id="2237" name="Rectangle 18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38" name="Rectangle 19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6C364DA9-C454-4F8D-9354-C3157F616AB8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304800" y="6783388"/>
            <a:ext cx="8456613" cy="73025"/>
            <a:chOff x="192" y="4273"/>
            <a:chExt cx="5327" cy="46"/>
          </a:xfrm>
        </p:grpSpPr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504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192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1176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864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1848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1536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2520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2208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3192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2880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3864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3552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4536" y="4273"/>
              <a:ext cx="312" cy="47"/>
            </a:xfrm>
            <a:prstGeom prst="rect">
              <a:avLst/>
            </a:prstGeom>
            <a:solidFill>
              <a:srgbClr val="D79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4224" y="4273"/>
              <a:ext cx="312" cy="47"/>
            </a:xfrm>
            <a:prstGeom prst="rect">
              <a:avLst/>
            </a:prstGeom>
            <a:solidFill>
              <a:srgbClr val="826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5208" y="4273"/>
              <a:ext cx="312" cy="47"/>
            </a:xfrm>
            <a:prstGeom prst="rect">
              <a:avLst/>
            </a:prstGeom>
            <a:solidFill>
              <a:srgbClr val="717E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4896" y="4273"/>
              <a:ext cx="312" cy="47"/>
            </a:xfrm>
            <a:prstGeom prst="rect">
              <a:avLst/>
            </a:prstGeom>
            <a:solidFill>
              <a:srgbClr val="B4CD8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56" name="Picture 20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7" name="Rectangle 20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808" r:id="rId13"/>
  </p:sldLayoutIdLst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404176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cs typeface="Arial Unicode MS" charset="0"/>
        </a:defRPr>
      </a:lvl9pPr>
    </p:titleStyle>
    <p:bodyStyle>
      <a:lvl1pPr marL="339725" indent="-339725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75000"/>
        <a:buFont typeface="Times New Roman" pitchFamily="16" charset="0"/>
        <a:buBlip>
          <a:blip r:embed="rId17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spcBef>
          <a:spcPts val="700"/>
        </a:spcBef>
        <a:spcAft>
          <a:spcPct val="0"/>
        </a:spcAft>
        <a:buClr>
          <a:srgbClr val="D793C2"/>
        </a:buClr>
        <a:buSzPct val="105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717EB5"/>
        </a:buClr>
        <a:buSzPct val="10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826799"/>
        </a:buClr>
        <a:buSzPct val="105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287B-9288-4379-BD7E-DB253AE255D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510A-E862-4B91-BD2B-CBF5F6A94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Relationship Id="rId6" Type="http://schemas.openxmlformats.org/officeDocument/2006/relationships/slide" Target="slide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e4077937a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1" y="-1143001"/>
            <a:ext cx="6858001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496"/>
            <a:ext cx="7215238" cy="128588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60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Аминокислоты</a:t>
            </a:r>
            <a:r>
              <a:rPr lang="ru-RU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72074"/>
            <a:ext cx="4071966" cy="11430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0" dirty="0" err="1" smtClean="0">
                <a:ln w="11430"/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60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Дынько</a:t>
            </a:r>
            <a:r>
              <a:rPr lang="ru-RU" sz="2000" b="1" i="0" dirty="0" smtClean="0">
                <a:ln w="11430"/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60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Е.А.</a:t>
            </a:r>
            <a:endParaRPr lang="ru-RU" sz="2000" b="1" i="0" dirty="0">
              <a:ln w="11430"/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60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8913"/>
            <a:ext cx="8643998" cy="66831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Аминокислоты делят на: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887787" cy="4852988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Природные</a:t>
            </a:r>
            <a:r>
              <a:rPr lang="ru-RU" b="1" u="sng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  </a:t>
            </a:r>
            <a:r>
              <a:rPr lang="ru-RU" sz="2400" dirty="0">
                <a:latin typeface="Book Antiqua" pitchFamily="18" charset="0"/>
              </a:rPr>
              <a:t>Их около 150,  они были обнаружены в живых организмах, около 20 из них входят в состав белков. Половина этих аминокислот –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незаменимые</a:t>
            </a:r>
            <a:r>
              <a:rPr lang="ru-RU" sz="2400" i="1" dirty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  (не синтезируются в организме человека), они поступают с пищей.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700213"/>
            <a:ext cx="3752848" cy="4729183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Синтетические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2400" dirty="0">
                <a:latin typeface="Book Antiqua" pitchFamily="18" charset="0"/>
              </a:rPr>
              <a:t>Получают кислотным гидролизом белков, либо из карбоновых кислот, воздействуя на них галогенном и, далее, аммиаком.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Аминокислоты организма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643968" cy="535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возврат 4">
            <a:hlinkClick r:id="rId6" action="ppaction://hlinksldjump" highlightClick="1"/>
          </p:cNvPr>
          <p:cNvSpPr/>
          <p:nvPr/>
        </p:nvSpPr>
        <p:spPr bwMode="auto">
          <a:xfrm>
            <a:off x="8143900" y="1285860"/>
            <a:ext cx="714380" cy="642942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Номенклатура </a:t>
            </a:r>
            <a:endParaRPr lang="ru-RU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114800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dirty="0" smtClean="0">
                <a:solidFill>
                  <a:srgbClr val="000000"/>
                </a:solidFill>
                <a:hlinkClick r:id="rId3" action="ppaction://hlinksldjump"/>
              </a:rPr>
              <a:t>Систематическая </a:t>
            </a:r>
            <a:endParaRPr lang="ru-RU" dirty="0" smtClean="0">
              <a:solidFill>
                <a:srgbClr val="000000"/>
              </a:solidFill>
            </a:endParaRP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dirty="0" smtClean="0">
                <a:solidFill>
                  <a:srgbClr val="000000"/>
                </a:solidFill>
                <a:hlinkClick r:id="rId4" action="ppaction://hlinksldjump"/>
              </a:rPr>
              <a:t>Рациональная </a:t>
            </a:r>
            <a:endParaRPr lang="ru-RU" dirty="0" smtClean="0">
              <a:solidFill>
                <a:srgbClr val="000000"/>
              </a:solidFill>
            </a:endParaRP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dirty="0" smtClean="0">
                <a:solidFill>
                  <a:srgbClr val="000000"/>
                </a:solidFill>
                <a:hlinkClick r:id="rId5" action="ppaction://hlinksldjump"/>
              </a:rPr>
              <a:t>Тривиальное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6" action="ppaction://hlinksldjump" highlightClick="1"/>
          </p:cNvPr>
          <p:cNvSpPr/>
          <p:nvPr/>
        </p:nvSpPr>
        <p:spPr bwMode="auto">
          <a:xfrm>
            <a:off x="7858148" y="5929330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Систематическая номенклатура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выбрать самую длинную цепь содержащую карбоксильную группу и аминогруппу;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пронумеровать начиная с углерода карбоксильной группы;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Место (</a:t>
            </a:r>
            <a:r>
              <a:rPr lang="en-US" sz="2800" i="0" dirty="0" smtClean="0">
                <a:solidFill>
                  <a:sysClr val="windowText" lastClr="000000"/>
                </a:solidFill>
              </a:rPr>
              <a:t>NH</a:t>
            </a:r>
            <a:r>
              <a:rPr lang="en-US" sz="2800" i="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)</a:t>
            </a:r>
            <a:r>
              <a:rPr lang="en-US" sz="2800" i="0" dirty="0" smtClean="0">
                <a:solidFill>
                  <a:sysClr val="windowText" lastClr="000000"/>
                </a:solidFill>
              </a:rPr>
              <a:t> 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– сколько – </a:t>
            </a:r>
            <a:r>
              <a:rPr lang="ru-RU" sz="2800" i="0" dirty="0" err="1" smtClean="0">
                <a:solidFill>
                  <a:sysClr val="windowText" lastClr="000000"/>
                </a:solidFill>
              </a:rPr>
              <a:t>амино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 – место </a:t>
            </a:r>
            <a:r>
              <a:rPr lang="en-US" sz="2800" i="0" dirty="0" smtClean="0">
                <a:solidFill>
                  <a:sysClr val="windowText" lastClr="000000"/>
                </a:solidFill>
              </a:rPr>
              <a:t>R – 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сколько –какой – кто – </a:t>
            </a:r>
            <a:r>
              <a:rPr lang="ru-RU" sz="2800" i="0" dirty="0" err="1" smtClean="0">
                <a:solidFill>
                  <a:sysClr val="windowText" lastClr="000000"/>
                </a:solidFill>
              </a:rPr>
              <a:t>овая</a:t>
            </a:r>
            <a:r>
              <a:rPr lang="ru-RU" sz="2800" i="0" dirty="0" smtClean="0">
                <a:solidFill>
                  <a:sysClr val="windowText" lastClr="000000"/>
                </a:solidFill>
              </a:rPr>
              <a:t> кислота </a:t>
            </a:r>
          </a:p>
          <a:p>
            <a:pPr marL="514350" indent="-514350">
              <a:buClrTx/>
              <a:buNone/>
            </a:pPr>
            <a:r>
              <a:rPr lang="ru-RU" sz="2800" i="0" dirty="0" smtClean="0">
                <a:solidFill>
                  <a:sysClr val="windowText" lastClr="000000"/>
                </a:solidFill>
              </a:rPr>
              <a:t>Например: 2-аминопропановая кислота</a:t>
            </a:r>
          </a:p>
          <a:p>
            <a:pPr marL="514350" indent="-514350">
              <a:buClrTx/>
              <a:buNone/>
            </a:pPr>
            <a:endParaRPr lang="ru-RU" sz="2800" i="0" dirty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857760"/>
            <a:ext cx="3000396" cy="1559839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7858148" y="5643578"/>
            <a:ext cx="714380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Рациональная номенклатура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По рациональной номенклатуре положение аминогруппы указывается буквами греческого алфавита, начиная со второго атома углерода</a:t>
            </a:r>
            <a:r>
              <a:rPr lang="en-US" sz="2800" b="1" i="0" dirty="0" smtClean="0">
                <a:solidFill>
                  <a:srgbClr val="000000"/>
                </a:solidFill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</a:rPr>
              <a:t>от    - СООН: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α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β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δ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,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ε</a:t>
            </a:r>
            <a:r>
              <a:rPr lang="ru-RU" sz="2800" b="1" i="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и т.д. Например: </a:t>
            </a:r>
          </a:p>
          <a:p>
            <a:pPr marL="0" indent="0" algn="ctr">
              <a:buNone/>
            </a:pPr>
            <a:r>
              <a:rPr lang="el-GR" sz="2800" b="1" i="0" dirty="0" smtClean="0">
                <a:solidFill>
                  <a:srgbClr val="000000"/>
                </a:solidFill>
                <a:ea typeface="Cambria Math"/>
              </a:rPr>
              <a:t>α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 – </a:t>
            </a:r>
            <a:r>
              <a:rPr lang="ru-RU" sz="2800" b="1" i="0" dirty="0" err="1" smtClean="0">
                <a:solidFill>
                  <a:srgbClr val="000000"/>
                </a:solidFill>
                <a:ea typeface="Cambria Math"/>
              </a:rPr>
              <a:t>аминопропионовая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 кислота</a:t>
            </a:r>
          </a:p>
          <a:p>
            <a:pPr marL="0" indent="0">
              <a:buNone/>
            </a:pPr>
            <a:endParaRPr lang="ru-RU" sz="2800" i="0" dirty="0" smtClean="0">
              <a:solidFill>
                <a:srgbClr val="000000"/>
              </a:solidFill>
              <a:ea typeface="Cambria Math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571736" y="4000504"/>
            <a:ext cx="3940997" cy="2071702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8072462" y="5857892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Тривиальные названия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Многие аминокислоты имеют тривиальные названия, например:</a:t>
            </a:r>
          </a:p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Аланин </a:t>
            </a:r>
            <a:endParaRPr lang="ru-RU" sz="2800" b="1" i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3663077" cy="171319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7643834" y="500063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Рисунок 5" descr="J00761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357694"/>
            <a:ext cx="2928958" cy="21277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Изомерия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Изомерия углеродного скелета;</a:t>
            </a:r>
            <a:endParaRPr lang="ru-RU" sz="2800" b="1" i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Изомерия положения функциональных групп;</a:t>
            </a:r>
            <a:endParaRPr lang="ru-RU" sz="2800" b="1" i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Межклассовая изомерия с </a:t>
            </a:r>
            <a:r>
              <a:rPr lang="ru-RU" sz="2800" b="1" i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нитросоединениями</a:t>
            </a: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;</a:t>
            </a:r>
            <a:endParaRPr lang="ru-RU" sz="2800" b="1" i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Оптическая изомерия; </a:t>
            </a:r>
            <a:endParaRPr lang="ru-RU" sz="2800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 bwMode="auto">
          <a:xfrm>
            <a:off x="8072462" y="5857892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Изомерия углеродного скелета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2800" b="1" i="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(С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≥4</a:t>
            </a:r>
            <a:r>
              <a:rPr lang="ru-RU" sz="2800" b="1" i="0" dirty="0" smtClean="0">
                <a:solidFill>
                  <a:srgbClr val="000000"/>
                </a:solidFill>
              </a:rPr>
              <a:t>), например; С</a:t>
            </a:r>
            <a:r>
              <a:rPr lang="ru-RU" sz="2800" b="1" i="0" baseline="-25000" dirty="0" smtClean="0">
                <a:solidFill>
                  <a:srgbClr val="000000"/>
                </a:solidFill>
              </a:rPr>
              <a:t>4</a:t>
            </a:r>
            <a:r>
              <a:rPr lang="en-US" sz="2800" b="1" i="0" dirty="0" smtClean="0">
                <a:solidFill>
                  <a:srgbClr val="000000"/>
                </a:solidFill>
              </a:rPr>
              <a:t>H</a:t>
            </a:r>
            <a:r>
              <a:rPr lang="en-US" sz="2800" b="1" i="0" baseline="-25000" dirty="0" smtClean="0">
                <a:solidFill>
                  <a:srgbClr val="000000"/>
                </a:solidFill>
              </a:rPr>
              <a:t>9</a:t>
            </a:r>
            <a:r>
              <a:rPr lang="en-US" sz="2800" b="1" i="0" dirty="0" smtClean="0">
                <a:solidFill>
                  <a:srgbClr val="000000"/>
                </a:solidFill>
              </a:rPr>
              <a:t>NO</a:t>
            </a:r>
            <a:r>
              <a:rPr lang="en-US" sz="2800" b="1" i="0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i="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642910" y="2571744"/>
            <a:ext cx="7877114" cy="169378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714884"/>
          <a:ext cx="8501122" cy="1857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1"/>
                <a:gridCol w="4250561"/>
              </a:tblGrid>
              <a:tr h="185738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β- </a:t>
                      </a:r>
                      <a:r>
                        <a:rPr lang="ru-RU" sz="2400" b="1" i="0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аминомаслянная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кислота </a:t>
                      </a: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(3-аминобутановая) 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α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- </a:t>
                      </a:r>
                      <a:r>
                        <a:rPr lang="ru-RU" sz="2400" b="1" i="0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амино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- </a:t>
                      </a:r>
                      <a:r>
                        <a:rPr lang="el-GR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α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r>
                        <a:rPr lang="ru-RU" sz="2400" b="1" i="0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метилпропионовая</a:t>
                      </a:r>
                      <a:r>
                        <a:rPr lang="ru-RU" sz="2400" b="1" i="0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кислота (2-амино-2метилпропановая кислота)</a:t>
                      </a:r>
                      <a:endParaRPr lang="ru-RU" sz="2400" b="1" i="0" dirty="0" smtClean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 bwMode="auto">
          <a:xfrm>
            <a:off x="8001024" y="6000768"/>
            <a:ext cx="642942" cy="500066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1444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Изомерия положения функциональных групп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000000"/>
                </a:solidFill>
              </a:rPr>
              <a:t>(С</a:t>
            </a:r>
            <a:r>
              <a:rPr lang="ru-RU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≥3</a:t>
            </a:r>
            <a:r>
              <a:rPr lang="ru-RU" b="1" i="0" dirty="0" smtClean="0">
                <a:solidFill>
                  <a:srgbClr val="000000"/>
                </a:solidFill>
              </a:rPr>
              <a:t>), например; С</a:t>
            </a:r>
            <a:r>
              <a:rPr lang="ru-RU" b="1" i="0" baseline="-25000" dirty="0" smtClean="0">
                <a:solidFill>
                  <a:srgbClr val="000000"/>
                </a:solidFill>
              </a:rPr>
              <a:t>3</a:t>
            </a:r>
            <a:r>
              <a:rPr lang="en-US" b="1" i="0" dirty="0" smtClean="0">
                <a:solidFill>
                  <a:srgbClr val="000000"/>
                </a:solidFill>
              </a:rPr>
              <a:t>H</a:t>
            </a:r>
            <a:r>
              <a:rPr lang="ru-RU" b="1" i="0" baseline="-25000" dirty="0" smtClean="0">
                <a:solidFill>
                  <a:srgbClr val="000000"/>
                </a:solidFill>
              </a:rPr>
              <a:t>7</a:t>
            </a:r>
            <a:r>
              <a:rPr lang="en-US" b="1" i="0" dirty="0" smtClean="0">
                <a:solidFill>
                  <a:srgbClr val="000000"/>
                </a:solidFill>
              </a:rPr>
              <a:t>NO</a:t>
            </a:r>
            <a:r>
              <a:rPr lang="en-US" b="1" i="0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142976" y="2428868"/>
            <a:ext cx="6500858" cy="17676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286256"/>
          <a:ext cx="8643998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99"/>
                <a:gridCol w="4321999"/>
              </a:tblGrid>
              <a:tr h="1785950">
                <a:tc>
                  <a:txBody>
                    <a:bodyPr/>
                    <a:lstStyle/>
                    <a:p>
                      <a:pPr algn="ctr"/>
                      <a:r>
                        <a:rPr lang="el-GR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β</a:t>
                      </a:r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-аминопропионовая кислота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(3-аминопропановая кислота)</a:t>
                      </a:r>
                      <a:endParaRPr lang="ru-RU" sz="2800" b="1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-аминопропионовая кислота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(2-аминопропановая кислота)</a:t>
                      </a:r>
                      <a:endParaRPr lang="ru-RU" sz="2800" b="1" dirty="0"/>
                    </a:p>
                  </a:txBody>
                  <a:tcP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 bwMode="auto">
          <a:xfrm>
            <a:off x="7786710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8587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Межклассовая с </a:t>
            </a:r>
            <a:r>
              <a:rPr lang="ru-RU" b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нитросоединениями</a:t>
            </a:r>
            <a:endParaRPr lang="ru-RU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  <a:solidFill>
            <a:srgbClr val="FFFFE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2800" b="1" i="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(С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≥2</a:t>
            </a:r>
            <a:r>
              <a:rPr lang="ru-RU" sz="2800" b="1" i="0" dirty="0" smtClean="0">
                <a:solidFill>
                  <a:srgbClr val="000000"/>
                </a:solidFill>
              </a:rPr>
              <a:t>), например; С</a:t>
            </a:r>
            <a:r>
              <a:rPr lang="ru-RU" sz="2800" b="1" i="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b="1" i="0" dirty="0" smtClean="0">
                <a:solidFill>
                  <a:srgbClr val="000000"/>
                </a:solidFill>
              </a:rPr>
              <a:t>H</a:t>
            </a:r>
            <a:r>
              <a:rPr lang="ru-RU" sz="2800" b="1" i="0" baseline="-25000" dirty="0" smtClean="0">
                <a:solidFill>
                  <a:srgbClr val="000000"/>
                </a:solidFill>
              </a:rPr>
              <a:t>7</a:t>
            </a:r>
            <a:r>
              <a:rPr lang="en-US" sz="2800" b="1" i="0" dirty="0" smtClean="0">
                <a:solidFill>
                  <a:srgbClr val="000000"/>
                </a:solidFill>
              </a:rPr>
              <a:t>NO</a:t>
            </a:r>
            <a:r>
              <a:rPr lang="en-US" sz="2800" b="1" i="0" baseline="-25000" dirty="0" smtClean="0">
                <a:solidFill>
                  <a:srgbClr val="000000"/>
                </a:solidFill>
              </a:rPr>
              <a:t>2</a:t>
            </a:r>
          </a:p>
          <a:p>
            <a:pPr>
              <a:buNone/>
            </a:pPr>
            <a:endParaRPr lang="ru-RU" sz="2800" i="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1"/>
            <a:ext cx="8143932" cy="174512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072074"/>
          <a:ext cx="8643998" cy="1000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99"/>
                <a:gridCol w="4321999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1-нитропропан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2-аминопропановая кислота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 bwMode="auto">
          <a:xfrm>
            <a:off x="7858148" y="6000768"/>
            <a:ext cx="500066" cy="500066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Оптическая изомерия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Оптические изомеры аланина (1888 бай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9277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7572396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{65BAB6DC-C7CD-410A-9DE4-DA5D0A799BBA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>
          <a:xfrm>
            <a:off x="179388" y="4005263"/>
            <a:ext cx="4537075" cy="2489200"/>
          </a:xfrm>
          <a:noFill/>
          <a:ln/>
        </p:spPr>
      </p:pic>
      <p:sp>
        <p:nvSpPr>
          <p:cNvPr id="7187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3" y="214291"/>
            <a:ext cx="4000528" cy="6454798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2800" b="1" dirty="0">
                <a:solidFill>
                  <a:sysClr val="windowText" lastClr="000000"/>
                </a:solidFill>
                <a:latin typeface="Times New Roman" pitchFamily="18" charset="0"/>
              </a:rPr>
              <a:t>Физические и химические свойства оптических изомеров практически идентичны, эти вещества могут существенно отличаться по своей биологической активности, совместимости с другими природными соединениями, даже по вкусу и запаху.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14282" y="500042"/>
            <a:ext cx="4357718" cy="2062103"/>
          </a:xfrm>
          <a:prstGeom prst="rect">
            <a:avLst/>
          </a:prstGeom>
          <a:solidFill>
            <a:srgbClr val="FFFFE7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CH</a:t>
            </a:r>
            <a:r>
              <a:rPr lang="en-US" sz="3200" b="1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– 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– C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0" hangingPunct="0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Estrangelo Edessa" pitchFamily="66"/>
              </a:rPr>
              <a:t>|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OH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0" hangingPunct="0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NH</a:t>
            </a:r>
            <a:r>
              <a:rPr lang="en-US" sz="3200" b="1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3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3000364" y="928670"/>
            <a:ext cx="288925" cy="2159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071802" y="1071546"/>
            <a:ext cx="287338" cy="2159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928926" y="1500174"/>
            <a:ext cx="215900" cy="1444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7188" name="Picture 20" descr="chirality_polarisation_300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79388" y="3357563"/>
            <a:ext cx="4535487" cy="3144837"/>
          </a:xfrm>
          <a:prstGeom prst="rect">
            <a:avLst/>
          </a:prstGeom>
          <a:solidFill>
            <a:srgbClr val="DDDDDD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8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build="p" animBg="1"/>
      <p:bldP spid="7176" grpId="0" animBg="1"/>
      <p:bldP spid="7177" grpId="0" animBg="1"/>
      <p:bldP spid="7178" grpId="0" animBg="1"/>
      <p:bldP spid="71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Физические свойства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Аминокислоты – бесцветные кристаллические вещества с высокими температурами плавления. Плавятся с разложением, нелетучие. Хорошо растворимы в воде и плохо растворимы во многих органических растворителях.</a:t>
            </a:r>
            <a:r>
              <a:rPr lang="ru-RU" sz="2800" b="1" dirty="0" smtClean="0"/>
              <a:t> </a:t>
            </a:r>
            <a:r>
              <a:rPr lang="ru-RU" sz="2800" b="1" i="0" dirty="0" smtClean="0">
                <a:solidFill>
                  <a:srgbClr val="000000"/>
                </a:solidFill>
              </a:rPr>
              <a:t>водные растворы электропроводны</a:t>
            </a:r>
          </a:p>
          <a:p>
            <a:pPr marL="0" indent="0" algn="ctr">
              <a:buNone/>
            </a:pPr>
            <a:r>
              <a:rPr lang="ru-RU" sz="2800" b="1" i="0" dirty="0" smtClean="0">
                <a:solidFill>
                  <a:srgbClr val="000000"/>
                </a:solidFill>
              </a:rPr>
              <a:t>В большинстве аминокислоты </a:t>
            </a:r>
            <a:r>
              <a:rPr lang="en-US" sz="2800" b="1" i="0" dirty="0" smtClean="0">
                <a:solidFill>
                  <a:srgbClr val="000000"/>
                </a:solidFill>
                <a:ea typeface="Cambria Math"/>
              </a:rPr>
              <a:t>D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-ряда </a:t>
            </a:r>
            <a:r>
              <a:rPr lang="ru-RU" sz="2800" b="1" i="0" dirty="0" smtClean="0">
                <a:solidFill>
                  <a:srgbClr val="000000"/>
                </a:solidFill>
              </a:rPr>
              <a:t> сладкие на вкус, </a:t>
            </a:r>
            <a:r>
              <a:rPr lang="en-US" sz="2800" b="1" i="0" dirty="0" smtClean="0">
                <a:solidFill>
                  <a:srgbClr val="000000"/>
                </a:solidFill>
                <a:ea typeface="Cambria Math"/>
              </a:rPr>
              <a:t>L</a:t>
            </a:r>
            <a:r>
              <a:rPr lang="ru-RU" sz="2800" b="1" i="0" dirty="0" smtClean="0">
                <a:solidFill>
                  <a:srgbClr val="000000"/>
                </a:solidFill>
                <a:ea typeface="Cambria Math"/>
              </a:rPr>
              <a:t>-ряда</a:t>
            </a:r>
            <a:r>
              <a:rPr lang="ru-RU" sz="2800" b="1" i="0" dirty="0" smtClean="0">
                <a:solidFill>
                  <a:srgbClr val="000000"/>
                </a:solidFill>
              </a:rPr>
              <a:t> горькие или безвкусные.</a:t>
            </a:r>
          </a:p>
          <a:p>
            <a:pPr marL="0" indent="0">
              <a:buNone/>
            </a:pPr>
            <a:endParaRPr lang="ru-RU" sz="2800" i="0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 bwMode="auto">
          <a:xfrm>
            <a:off x="7858148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Химические свойства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85860"/>
            <a:ext cx="86456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8215338" y="5572140"/>
            <a:ext cx="571504" cy="500066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4214810" y="-714404"/>
            <a:ext cx="785818" cy="85011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Реакции с участием карбоксильной группы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С активными металлами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Оксидами металлов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Гидроксидами металлов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С солями слабых летучих кислот</a:t>
            </a: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i="0" dirty="0" smtClean="0">
                <a:solidFill>
                  <a:srgbClr val="000000"/>
                </a:solidFill>
              </a:rPr>
              <a:t>Со спиртами </a:t>
            </a:r>
            <a:endParaRPr lang="ru-RU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b="1" i="0" dirty="0" smtClean="0">
                <a:solidFill>
                  <a:srgbClr val="000000"/>
                </a:solidFill>
              </a:rPr>
              <a:t>1. Mg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 (NH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COO)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Mg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endParaRPr lang="ru-RU" sz="2400" b="1" i="0" baseline="-25000" dirty="0" smtClean="0">
              <a:solidFill>
                <a:srgbClr val="000000"/>
              </a:solidFill>
              <a:ea typeface="Cambria Math"/>
            </a:endParaRPr>
          </a:p>
          <a:p>
            <a:pPr marL="0" indent="0" algn="ctr">
              <a:buNone/>
            </a:pPr>
            <a:r>
              <a:rPr lang="ru-RU" sz="2400" b="1" i="0" baseline="30000" dirty="0" smtClean="0">
                <a:solidFill>
                  <a:srgbClr val="002060"/>
                </a:solidFill>
                <a:ea typeface="Cambria Math"/>
              </a:rPr>
              <a:t>                                                               </a:t>
            </a:r>
            <a:r>
              <a:rPr lang="ru-RU" sz="2400" b="1" i="0" baseline="30000" dirty="0" err="1" smtClean="0">
                <a:solidFill>
                  <a:srgbClr val="002060"/>
                </a:solidFill>
                <a:ea typeface="Cambria Math"/>
              </a:rPr>
              <a:t>Глицинат</a:t>
            </a:r>
            <a:r>
              <a:rPr lang="ru-RU" sz="2400" b="1" i="0" baseline="30000" dirty="0" smtClean="0">
                <a:solidFill>
                  <a:srgbClr val="002060"/>
                </a:solidFill>
                <a:ea typeface="Cambria Math"/>
              </a:rPr>
              <a:t> магния</a:t>
            </a:r>
            <a:endParaRPr lang="en-US" sz="2400" b="1" i="0" baseline="30000" dirty="0" smtClean="0">
              <a:solidFill>
                <a:srgbClr val="002060"/>
              </a:solidFill>
              <a:ea typeface="Cambria Math"/>
            </a:endParaRPr>
          </a:p>
          <a:p>
            <a:pPr marL="0" indent="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2. </a:t>
            </a:r>
            <a:r>
              <a:rPr lang="en-US" sz="2400" b="1" i="0" dirty="0" err="1" smtClean="0">
                <a:solidFill>
                  <a:srgbClr val="000000"/>
                </a:solidFill>
              </a:rPr>
              <a:t>MgO</a:t>
            </a:r>
            <a:r>
              <a:rPr lang="en-US" sz="2400" b="1" i="0" dirty="0" smtClean="0">
                <a:solidFill>
                  <a:srgbClr val="000000"/>
                </a:solidFill>
              </a:rPr>
              <a:t>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 (NH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COO)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Mg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O</a:t>
            </a:r>
          </a:p>
          <a:p>
            <a:pPr marL="514350" indent="-51435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3. 2</a:t>
            </a:r>
            <a:r>
              <a:rPr lang="en-US" sz="2400" b="1" i="0" dirty="0" smtClean="0">
                <a:solidFill>
                  <a:srgbClr val="000000"/>
                </a:solidFill>
              </a:rPr>
              <a:t>Na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 2NH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</a:t>
            </a:r>
            <a:r>
              <a:rPr lang="en-US" sz="2400" b="1" i="0" dirty="0" err="1" smtClean="0">
                <a:solidFill>
                  <a:srgbClr val="000000"/>
                </a:solidFill>
                <a:ea typeface="Cambria Math"/>
              </a:rPr>
              <a:t>COONa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endParaRPr lang="ru-RU" sz="2400" b="1" i="0" baseline="-25000" dirty="0" smtClean="0">
              <a:solidFill>
                <a:srgbClr val="000000"/>
              </a:solidFill>
              <a:ea typeface="Cambria Math"/>
            </a:endParaRPr>
          </a:p>
          <a:p>
            <a:pPr marL="514350" indent="-514350" algn="ctr">
              <a:buNone/>
            </a:pPr>
            <a:r>
              <a:rPr lang="ru-RU" sz="2400" b="1" i="0" dirty="0" smtClean="0">
                <a:solidFill>
                  <a:srgbClr val="002060"/>
                </a:solidFill>
                <a:ea typeface="Cambria Math"/>
              </a:rPr>
              <a:t>                                                 </a:t>
            </a:r>
            <a:r>
              <a:rPr lang="ru-RU" sz="2400" b="1" i="0" baseline="30000" dirty="0" err="1" smtClean="0">
                <a:solidFill>
                  <a:srgbClr val="002060"/>
                </a:solidFill>
                <a:ea typeface="Cambria Math"/>
              </a:rPr>
              <a:t>Глицинат</a:t>
            </a:r>
            <a:r>
              <a:rPr lang="ru-RU" sz="2400" b="1" i="0" baseline="30000" dirty="0" smtClean="0">
                <a:solidFill>
                  <a:srgbClr val="002060"/>
                </a:solidFill>
                <a:ea typeface="Cambria Math"/>
              </a:rPr>
              <a:t> натрия</a:t>
            </a:r>
            <a:endParaRPr lang="en-US" sz="2400" b="1" i="0" baseline="30000" dirty="0" smtClean="0">
              <a:solidFill>
                <a:srgbClr val="000000"/>
              </a:solidFill>
              <a:ea typeface="Cambria Math"/>
            </a:endParaRPr>
          </a:p>
          <a:p>
            <a:pPr marL="514350" indent="-51435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4.</a:t>
            </a:r>
            <a:r>
              <a:rPr lang="en-US" sz="2400" b="1" i="0" dirty="0" smtClean="0">
                <a:solidFill>
                  <a:srgbClr val="000000"/>
                </a:solidFill>
              </a:rPr>
              <a:t> Na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CO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="1" i="0" dirty="0" smtClean="0">
                <a:solidFill>
                  <a:srgbClr val="000000"/>
                </a:solidFill>
              </a:rPr>
              <a:t> + 2NH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</a:t>
            </a:r>
            <a:r>
              <a:rPr lang="ru-RU" sz="2400" b="1" i="0" dirty="0" smtClean="0">
                <a:solidFill>
                  <a:srgbClr val="000000"/>
                </a:solidFill>
                <a:ea typeface="Cambria Math"/>
              </a:rPr>
              <a:t>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2NH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– </a:t>
            </a:r>
            <a:r>
              <a:rPr lang="en-US" sz="2400" b="1" i="0" dirty="0" err="1" smtClean="0">
                <a:solidFill>
                  <a:srgbClr val="000000"/>
                </a:solidFill>
                <a:ea typeface="Cambria Math"/>
              </a:rPr>
              <a:t>COONa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 + H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O + CO</a:t>
            </a:r>
            <a:r>
              <a:rPr lang="en-US" sz="2400" b="1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</a:p>
          <a:p>
            <a:pPr marL="514350" indent="-514350" algn="ctr">
              <a:buNone/>
            </a:pP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5. </a:t>
            </a:r>
            <a:r>
              <a:rPr lang="en-US" sz="2400" b="1" i="0" dirty="0" smtClean="0">
                <a:solidFill>
                  <a:srgbClr val="000000"/>
                </a:solidFill>
              </a:rPr>
              <a:t>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COOH + HOC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5 </a:t>
            </a:r>
            <a:r>
              <a:rPr lang="en-US" sz="2400" b="1" i="0" dirty="0" smtClean="0">
                <a:solidFill>
                  <a:srgbClr val="000000"/>
                </a:solidFill>
                <a:ea typeface="Cambria Math"/>
              </a:rPr>
              <a:t>→</a:t>
            </a:r>
            <a:r>
              <a:rPr lang="en-US" sz="2400" b="1" i="0" dirty="0" smtClean="0">
                <a:solidFill>
                  <a:srgbClr val="000000"/>
                </a:solidFill>
              </a:rPr>
              <a:t> NH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 – CO - OC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5 </a:t>
            </a:r>
            <a:r>
              <a:rPr lang="en-US" sz="2400" b="1" i="0" dirty="0" smtClean="0">
                <a:solidFill>
                  <a:srgbClr val="000000"/>
                </a:solidFill>
              </a:rPr>
              <a:t> + H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</a:rPr>
              <a:t>O</a:t>
            </a:r>
            <a:r>
              <a:rPr lang="ru-RU" sz="2400" b="1" dirty="0" smtClean="0">
                <a:solidFill>
                  <a:srgbClr val="000000"/>
                </a:solidFill>
              </a:rPr>
              <a:t>                                       </a:t>
            </a:r>
            <a:r>
              <a:rPr lang="ru-RU" sz="2400" b="1" i="0" baseline="30000" dirty="0" smtClean="0">
                <a:solidFill>
                  <a:srgbClr val="002060"/>
                </a:solidFill>
              </a:rPr>
              <a:t>этиловый эфир аминоуксусной кислоты</a:t>
            </a:r>
            <a:endParaRPr lang="ru-RU" sz="2400" b="1" i="0" baseline="30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686062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000504"/>
            <a:ext cx="2200275" cy="2419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Реакции с участием аминогруппы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214842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2800" i="0" dirty="0" smtClean="0">
                <a:solidFill>
                  <a:srgbClr val="000000"/>
                </a:solidFill>
              </a:rPr>
              <a:t>Взаимодействуют с кислотами:</a:t>
            </a:r>
          </a:p>
          <a:p>
            <a:pPr algn="ctr">
              <a:buNone/>
            </a:pPr>
            <a:endParaRPr lang="ru-RU" sz="2800" i="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800" i="0" dirty="0" smtClean="0">
                <a:solidFill>
                  <a:srgbClr val="000000"/>
                </a:solidFill>
              </a:rPr>
              <a:t>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</a:rPr>
              <a:t>N–CH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</a:rPr>
              <a:t>–COOH + </a:t>
            </a:r>
            <a:r>
              <a:rPr lang="en-US" sz="2800" i="0" dirty="0" err="1" smtClean="0">
                <a:solidFill>
                  <a:srgbClr val="000000"/>
                </a:solidFill>
              </a:rPr>
              <a:t>HCl</a:t>
            </a:r>
            <a:r>
              <a:rPr lang="en-US" sz="2800" i="0" dirty="0" smtClean="0">
                <a:solidFill>
                  <a:srgbClr val="000000"/>
                </a:solidFill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→</a:t>
            </a:r>
            <a:r>
              <a:rPr lang="ru-RU" sz="2800" i="0" dirty="0" smtClean="0">
                <a:solidFill>
                  <a:srgbClr val="000000"/>
                </a:solidFill>
                <a:ea typeface="Cambria Math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</a:rPr>
              <a:t>[H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i="0" dirty="0" smtClean="0">
                <a:solidFill>
                  <a:srgbClr val="000000"/>
                </a:solidFill>
              </a:rPr>
              <a:t>N</a:t>
            </a:r>
            <a:r>
              <a:rPr lang="en-US" sz="2800" i="0" baseline="30000" dirty="0" smtClean="0">
                <a:solidFill>
                  <a:srgbClr val="000000"/>
                </a:solidFill>
              </a:rPr>
              <a:t>+</a:t>
            </a:r>
            <a:r>
              <a:rPr lang="en-US" sz="2800" i="0" dirty="0" smtClean="0">
                <a:solidFill>
                  <a:srgbClr val="000000"/>
                </a:solidFill>
              </a:rPr>
              <a:t>–CH</a:t>
            </a:r>
            <a:r>
              <a:rPr lang="en-US" sz="280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</a:rPr>
              <a:t>–COOH] </a:t>
            </a:r>
            <a:r>
              <a:rPr lang="en-US" sz="2800" i="0" dirty="0" err="1" smtClean="0">
                <a:solidFill>
                  <a:srgbClr val="000000"/>
                </a:solidFill>
              </a:rPr>
              <a:t>Cl</a:t>
            </a:r>
            <a:r>
              <a:rPr lang="ru-RU" sz="2800" i="0" baseline="30000" dirty="0" smtClean="0">
                <a:solidFill>
                  <a:srgbClr val="000000"/>
                </a:solidFill>
              </a:rPr>
              <a:t>-</a:t>
            </a:r>
            <a:r>
              <a:rPr lang="en-US" sz="2800" i="0" dirty="0" smtClean="0">
                <a:solidFill>
                  <a:srgbClr val="000000"/>
                </a:solidFill>
              </a:rPr>
              <a:t> </a:t>
            </a:r>
            <a:endParaRPr lang="ru-RU" sz="2800" i="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i="0" dirty="0" smtClean="0">
              <a:solidFill>
                <a:srgbClr val="000000"/>
              </a:solidFill>
              <a:ea typeface="Cambria Math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Особые свойства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643602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i="0" dirty="0" smtClean="0">
                <a:solidFill>
                  <a:srgbClr val="000000"/>
                </a:solidFill>
                <a:ea typeface="Cambria Math"/>
              </a:rPr>
              <a:t>Образование внутренней соли при  диссоциации</a:t>
            </a:r>
          </a:p>
          <a:p>
            <a:pPr marL="0" indent="0">
              <a:buNone/>
            </a:pPr>
            <a:r>
              <a:rPr lang="ru-RU" sz="2800" i="0" dirty="0" smtClean="0">
                <a:solidFill>
                  <a:srgbClr val="000000"/>
                </a:solidFill>
                <a:ea typeface="Cambria Math"/>
              </a:rPr>
              <a:t>     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NH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COOH ⇄ </a:t>
            </a:r>
            <a:r>
              <a:rPr lang="en-US" sz="2800" i="0" baseline="30000" dirty="0" smtClean="0">
                <a:solidFill>
                  <a:srgbClr val="000000"/>
                </a:solidFill>
                <a:ea typeface="Cambria Math"/>
              </a:rPr>
              <a:t>+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NH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3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CH</a:t>
            </a:r>
            <a:r>
              <a:rPr lang="en-US" sz="2800" i="0" baseline="-25000" dirty="0" smtClean="0">
                <a:solidFill>
                  <a:srgbClr val="000000"/>
                </a:solidFill>
                <a:ea typeface="Cambria Math"/>
              </a:rPr>
              <a:t>2</a:t>
            </a:r>
            <a:r>
              <a:rPr lang="en-US" sz="2800" i="0" dirty="0" smtClean="0">
                <a:solidFill>
                  <a:srgbClr val="000000"/>
                </a:solidFill>
                <a:ea typeface="Cambria Math"/>
              </a:rPr>
              <a:t> – COO</a:t>
            </a:r>
            <a:endParaRPr lang="ru-RU" sz="2800" i="0" dirty="0" smtClean="0">
              <a:solidFill>
                <a:srgbClr val="000000"/>
              </a:solidFill>
              <a:ea typeface="Cambria Math"/>
            </a:endParaRPr>
          </a:p>
          <a:p>
            <a:pPr marL="0" indent="0">
              <a:buNone/>
            </a:pPr>
            <a:endParaRPr lang="ru-RU" sz="2800" i="0" baseline="30000" dirty="0" smtClean="0">
              <a:solidFill>
                <a:srgbClr val="000000"/>
              </a:solidFill>
              <a:ea typeface="Cambria Math"/>
            </a:endParaRPr>
          </a:p>
          <a:p>
            <a:pPr marL="514350" indent="-514350">
              <a:buClrTx/>
              <a:buNone/>
            </a:pPr>
            <a:r>
              <a:rPr lang="ru-RU" sz="2800" i="0" dirty="0" smtClean="0">
                <a:solidFill>
                  <a:srgbClr val="000000"/>
                </a:solidFill>
              </a:rPr>
              <a:t>2.  Образование пептидов (реакция поликонденсации)</a:t>
            </a:r>
            <a:endParaRPr lang="ru-RU" sz="2800" i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Дипептид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57158" y="3929066"/>
            <a:ext cx="83996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14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Внутренняя взаимная нейтрализация</a:t>
            </a:r>
          </a:p>
        </p:txBody>
      </p:sp>
      <p:pic>
        <p:nvPicPr>
          <p:cNvPr id="18442" name="Picture 10" descr="{420D2A27-DEB2-49EA-B639-AF29AA505639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5402" b="53209"/>
          <a:stretch>
            <a:fillRect/>
          </a:stretch>
        </p:blipFill>
        <p:spPr>
          <a:xfrm>
            <a:off x="0" y="1857364"/>
            <a:ext cx="8750662" cy="2571768"/>
          </a:xfrm>
          <a:noFill/>
          <a:ln/>
        </p:spPr>
      </p:pic>
      <p:pic>
        <p:nvPicPr>
          <p:cNvPr id="18448" name="Picture 16" descr="{420D2A27-DEB2-49EA-B639-AF29AA505639}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53139" b="5507"/>
          <a:stretch>
            <a:fillRect/>
          </a:stretch>
        </p:blipFill>
        <p:spPr bwMode="auto">
          <a:xfrm>
            <a:off x="2143108" y="4214818"/>
            <a:ext cx="745774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{71BEC395-F527-4C11-ACBA-1ED0DEFC80C8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b="60225"/>
          <a:stretch>
            <a:fillRect/>
          </a:stretch>
        </p:blipFill>
        <p:spPr>
          <a:xfrm>
            <a:off x="285720" y="428604"/>
            <a:ext cx="8707786" cy="2357454"/>
          </a:xfrm>
          <a:noFill/>
          <a:ln/>
        </p:spPr>
      </p:pic>
      <p:pic>
        <p:nvPicPr>
          <p:cNvPr id="9227" name="Picture 11" descr="{71BEC395-F527-4C11-ACBA-1ED0DEFC80C8}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t="46159"/>
          <a:stretch>
            <a:fillRect/>
          </a:stretch>
        </p:blipFill>
        <p:spPr bwMode="auto">
          <a:xfrm>
            <a:off x="214282" y="3143248"/>
            <a:ext cx="870223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Особые свойства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82563" indent="0" algn="ctr">
              <a:buNone/>
            </a:pPr>
            <a:r>
              <a:rPr lang="ru-RU" sz="2400" b="1" dirty="0" smtClean="0"/>
              <a:t>3. </a:t>
            </a:r>
            <a:r>
              <a:rPr lang="ru-RU" sz="2400" b="1" dirty="0" err="1" smtClean="0"/>
              <a:t>Декарбоксилирование</a:t>
            </a:r>
            <a:r>
              <a:rPr lang="ru-RU" sz="2400" b="1" dirty="0" smtClean="0"/>
              <a:t> </a:t>
            </a:r>
            <a:r>
              <a:rPr lang="en-US" sz="2400" b="1" dirty="0" smtClean="0"/>
              <a:t>:</a:t>
            </a:r>
          </a:p>
          <a:p>
            <a:pPr marL="182563" indent="0" algn="ctr">
              <a:buNone/>
            </a:pPr>
            <a:r>
              <a:rPr lang="en-US" sz="2400" b="1" dirty="0" smtClean="0"/>
              <a:t>NH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COOH </a:t>
            </a:r>
            <a:r>
              <a:rPr lang="en-US" sz="2400" b="1" dirty="0" smtClean="0">
                <a:latin typeface="Century Gothic"/>
              </a:rPr>
              <a:t>→ </a:t>
            </a:r>
            <a:r>
              <a:rPr lang="en-US" sz="2400" b="1" dirty="0" smtClean="0"/>
              <a:t>NH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+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</a:p>
          <a:p>
            <a:pPr marL="182563" indent="0" algn="ctr">
              <a:buNone/>
            </a:pPr>
            <a:r>
              <a:rPr lang="en-US" sz="2400" b="1" dirty="0" smtClean="0"/>
              <a:t>4</a:t>
            </a:r>
            <a:r>
              <a:rPr lang="ru-RU" sz="2400" b="1" dirty="0" smtClean="0"/>
              <a:t>. Образование циклических амидов.</a:t>
            </a:r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endParaRPr lang="ru-RU" sz="2400" b="1" dirty="0" smtClean="0"/>
          </a:p>
          <a:p>
            <a:pPr marL="182563" indent="0" algn="ctr">
              <a:buNone/>
            </a:pPr>
            <a:r>
              <a:rPr lang="ru-RU" sz="2400" b="1" dirty="0" smtClean="0"/>
              <a:t>5. Образование комплексных солей</a:t>
            </a:r>
          </a:p>
          <a:p>
            <a:pPr marL="182563" indent="0" algn="ctr">
              <a:buNone/>
            </a:pPr>
            <a:endParaRPr lang="ru-RU" sz="2400" b="1" dirty="0"/>
          </a:p>
        </p:txBody>
      </p:sp>
      <p:pic>
        <p:nvPicPr>
          <p:cNvPr id="4" name="Содержимое 3" descr="img400.jpg"/>
          <p:cNvPicPr>
            <a:picLocks noChangeAspect="1"/>
          </p:cNvPicPr>
          <p:nvPr/>
        </p:nvPicPr>
        <p:blipFill>
          <a:blip r:embed="rId2">
            <a:biLevel thresh="50000"/>
          </a:blip>
          <a:srcRect l="64030" t="41417" b="46966"/>
          <a:stretch>
            <a:fillRect/>
          </a:stretch>
        </p:blipFill>
        <p:spPr>
          <a:xfrm>
            <a:off x="428596" y="2357430"/>
            <a:ext cx="8215370" cy="18573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3" descr="img400.jpg"/>
          <p:cNvPicPr>
            <a:picLocks noChangeAspect="1"/>
          </p:cNvPicPr>
          <p:nvPr/>
        </p:nvPicPr>
        <p:blipFill>
          <a:blip r:embed="rId2">
            <a:biLevel thresh="50000"/>
          </a:blip>
          <a:srcRect l="61847" t="85023" r="2299" b="9085"/>
          <a:stretch>
            <a:fillRect/>
          </a:stretch>
        </p:blipFill>
        <p:spPr>
          <a:xfrm>
            <a:off x="428596" y="5000636"/>
            <a:ext cx="8215370" cy="10001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Получение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  <a:solidFill>
            <a:srgbClr val="FFFF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b="1" dirty="0" smtClean="0"/>
              <a:t>Гидролиз белков под влиянием ферментов, кислот или щелочей.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b="1" dirty="0" smtClean="0"/>
              <a:t>Действие аммиака на хлорзамещенные органические кислоты: </a:t>
            </a:r>
            <a:r>
              <a:rPr lang="en-US" sz="2400" b="1" dirty="0" smtClean="0"/>
              <a:t>CH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– CH(</a:t>
            </a:r>
            <a:r>
              <a:rPr lang="en-US" sz="2400" b="1" dirty="0" err="1" smtClean="0"/>
              <a:t>Cl</a:t>
            </a:r>
            <a:r>
              <a:rPr lang="en-US" sz="2400" b="1" dirty="0" smtClean="0"/>
              <a:t>) – COOH + NH</a:t>
            </a:r>
            <a:r>
              <a:rPr lang="en-US" sz="2400" b="1" baseline="-25000" dirty="0" smtClean="0"/>
              <a:t>3 </a:t>
            </a:r>
            <a:r>
              <a:rPr lang="en-US" sz="2400" b="1" dirty="0" smtClean="0">
                <a:latin typeface="Century Gothic"/>
              </a:rPr>
              <a:t>→ </a:t>
            </a:r>
            <a:r>
              <a:rPr lang="ru-RU" sz="2400" b="1" dirty="0" smtClean="0">
                <a:latin typeface="Century Gothic"/>
              </a:rPr>
              <a:t> </a:t>
            </a:r>
            <a:r>
              <a:rPr lang="en-US" sz="2400" b="1" dirty="0" smtClean="0"/>
              <a:t>CH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– CH(NH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– COOH + NH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Cl</a:t>
            </a:r>
            <a:r>
              <a:rPr lang="en-US" sz="2400" b="1" baseline="-25000" dirty="0" smtClean="0"/>
              <a:t> </a:t>
            </a:r>
            <a:endParaRPr lang="ru-RU" sz="2400" b="1" dirty="0" smtClean="0"/>
          </a:p>
          <a:p>
            <a:pPr marL="571500" indent="-571500">
              <a:buAutoNum type="romanUcPeriod" startAt="3"/>
            </a:pPr>
            <a:r>
              <a:rPr lang="ru-RU" sz="2400" b="1" dirty="0" smtClean="0"/>
              <a:t>Действие цианистого аммония на </a:t>
            </a:r>
            <a:r>
              <a:rPr lang="ru-RU" sz="2400" b="1" dirty="0" err="1" smtClean="0"/>
              <a:t>оксосоединения</a:t>
            </a:r>
            <a:r>
              <a:rPr lang="ru-RU" sz="2400" b="1" dirty="0" smtClean="0"/>
              <a:t> (реакция Н.Д.Зелинского)</a:t>
            </a:r>
            <a:endParaRPr lang="en-US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        </a:t>
            </a:r>
            <a:endParaRPr lang="ru-RU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IV.  </a:t>
            </a:r>
            <a:r>
              <a:rPr lang="ru-RU" sz="2400" b="1" dirty="0" smtClean="0"/>
              <a:t>Присоединение аммиака к непредельным кислотам</a:t>
            </a:r>
            <a:endParaRPr lang="en-US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CH – COOH + 2NH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→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N –CH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– COONH</a:t>
            </a:r>
            <a:r>
              <a:rPr lang="en-US" sz="2400" b="1" baseline="-25000" dirty="0" smtClean="0"/>
              <a:t>4</a:t>
            </a:r>
            <a:endParaRPr lang="en-US" sz="2400" b="1" dirty="0" smtClean="0"/>
          </a:p>
          <a:p>
            <a:pPr marL="571500" indent="-571500">
              <a:buNone/>
            </a:pPr>
            <a:endParaRPr lang="ru-RU" sz="2400" b="1" dirty="0" smtClean="0"/>
          </a:p>
          <a:p>
            <a:pPr marL="571500" indent="-571500">
              <a:buNone/>
            </a:pPr>
            <a:r>
              <a:rPr lang="en-US" sz="2400" b="1" dirty="0" smtClean="0"/>
              <a:t>V.    </a:t>
            </a:r>
            <a:r>
              <a:rPr lang="ru-RU" sz="2400" b="1" dirty="0" smtClean="0"/>
              <a:t>Микробиологический синтез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>
                <a:latin typeface="Comic Sans MS" pitchFamily="66" charset="0"/>
              </a:rPr>
              <a:t/>
            </a:r>
            <a:br>
              <a:rPr lang="ru-RU" sz="5400">
                <a:latin typeface="Comic Sans MS" pitchFamily="66" charset="0"/>
              </a:rPr>
            </a:b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Получение:</a:t>
            </a:r>
            <a:r>
              <a:rPr lang="ru-RU" sz="3200">
                <a:latin typeface="Comic Sans MS" pitchFamily="66" charset="0"/>
              </a:rPr>
              <a:t> </a:t>
            </a:r>
            <a:endParaRPr lang="ru-RU" sz="5400">
              <a:latin typeface="Comic Sans MS" pitchFamily="66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00113" y="2349500"/>
            <a:ext cx="770413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3600">
                <a:latin typeface="Georgia" pitchFamily="18" charset="0"/>
              </a:rPr>
              <a:t>1</a:t>
            </a:r>
            <a:r>
              <a:rPr lang="ru-RU" sz="4800">
                <a:latin typeface="Georgia" pitchFamily="18" charset="0"/>
              </a:rPr>
              <a:t>. </a:t>
            </a:r>
            <a:r>
              <a:rPr lang="ru-RU" sz="3600">
                <a:latin typeface="Georgia" pitchFamily="18" charset="0"/>
              </a:rPr>
              <a:t>Гидролиз белков</a:t>
            </a:r>
            <a:r>
              <a:rPr lang="ru-RU" sz="4800">
                <a:latin typeface="Georgia" pitchFamily="18" charset="0"/>
              </a:rPr>
              <a:t>. </a:t>
            </a:r>
            <a:r>
              <a:rPr lang="ru-RU" sz="3600">
                <a:latin typeface="Book Antiqua" pitchFamily="18" charset="0"/>
              </a:rPr>
              <a:t>Белок – полимер под действием воды распадается на мономеры - аминокислоты</a:t>
            </a:r>
          </a:p>
          <a:p>
            <a:pPr marL="342900" indent="-342900"/>
            <a:endParaRPr lang="ru-RU" sz="3600">
              <a:latin typeface="Book Antiqua" pitchFamily="18" charset="0"/>
            </a:endParaRPr>
          </a:p>
        </p:txBody>
      </p:sp>
      <p:pic>
        <p:nvPicPr>
          <p:cNvPr id="11272" name="Picture 8" descr="{71C12756-E35F-4329-90EF-056F59B1DC2F}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952" b="6041"/>
          <a:stretch>
            <a:fillRect/>
          </a:stretch>
        </p:blipFill>
        <p:spPr>
          <a:xfrm>
            <a:off x="179388" y="2276475"/>
            <a:ext cx="8701087" cy="3108325"/>
          </a:xfrm>
          <a:solidFill>
            <a:schemeClr val="bg1"/>
          </a:solidFill>
          <a:ln w="57150" cmpd="thinThick">
            <a:solidFill>
              <a:srgbClr val="00FF00"/>
            </a:solidFill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55650" y="0"/>
            <a:ext cx="2736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400">
                <a:solidFill>
                  <a:srgbClr val="000000"/>
                </a:solidFill>
                <a:latin typeface="Comic Sans MS" pitchFamily="66" charset="0"/>
              </a:rPr>
              <a:t>Аминокислоты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аминокислот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928688"/>
          <a:ext cx="8643937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39738" indent="-439738">
              <a:buBlip>
                <a:blip r:embed="rId2"/>
              </a:buBlip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Аминокислоты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sz="2800" b="1" i="0" dirty="0" err="1" smtClean="0">
                <a:solidFill>
                  <a:srgbClr val="000000"/>
                </a:solidFill>
              </a:rPr>
              <a:t>бифункциональные</a:t>
            </a:r>
            <a:r>
              <a:rPr lang="ru-RU" sz="2800" b="1" i="0" dirty="0" smtClean="0">
                <a:solidFill>
                  <a:srgbClr val="000000"/>
                </a:solidFill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соединения, которые обязательно содержат две функциональные группы: аминогруппу 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</a:t>
            </a:r>
            <a:r>
              <a:rPr lang="en-US" sz="2800" b="1" i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карбоксильную группу 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COOH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связанные с углеводородным радикалом</a:t>
            </a:r>
          </a:p>
          <a:p>
            <a:pPr marL="439738" indent="-439738">
              <a:buNone/>
            </a:pPr>
            <a:endParaRPr lang="ru-RU" sz="2800" b="1" i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39738" indent="-439738">
              <a:buBlip>
                <a:blip r:embed="rId2"/>
              </a:buBlip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Аминокислоты</a:t>
            </a:r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производные кислот, которые можно рассматривать как продукты замещения одного или более атомов водорода в их радикалах на одну или более аминогрупп</a:t>
            </a:r>
            <a:endParaRPr lang="ru-RU" sz="2800" b="1" i="0" dirty="0" smtClean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7858148" y="5857892"/>
            <a:ext cx="571504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20002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i="0" dirty="0" smtClean="0">
                <a:solidFill>
                  <a:srgbClr val="000000"/>
                </a:solidFill>
              </a:rPr>
              <a:t>Общая формула </a:t>
            </a:r>
            <a:r>
              <a:rPr lang="en-US" sz="2800" b="1" dirty="0" smtClean="0">
                <a:solidFill>
                  <a:srgbClr val="FF0000"/>
                </a:solidFill>
              </a:rPr>
              <a:t>(NH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(COOH)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n,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i="0" dirty="0" smtClean="0">
                <a:solidFill>
                  <a:srgbClr val="000000"/>
                </a:solidFill>
              </a:rPr>
              <a:t>где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i="0" dirty="0" smtClean="0">
                <a:solidFill>
                  <a:srgbClr val="000000"/>
                </a:solidFill>
              </a:rPr>
              <a:t> </a:t>
            </a:r>
            <a:r>
              <a:rPr lang="ru-RU" sz="2800" i="0" dirty="0" smtClean="0">
                <a:solidFill>
                  <a:srgbClr val="000000"/>
                </a:solidFill>
              </a:rPr>
              <a:t>и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ru-RU" sz="2800" i="0" dirty="0" smtClean="0">
                <a:solidFill>
                  <a:srgbClr val="000000"/>
                </a:solidFill>
              </a:rPr>
              <a:t> чаще всего равны 1 или 2. таким образом, аминокислоты сое6динения со смешанными функциями</a:t>
            </a:r>
            <a:endParaRPr lang="ru-RU" sz="2800" i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Аминоуксусная кислота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4500562" y="5000636"/>
            <a:ext cx="4379922" cy="1649580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143404" cy="1577955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 bwMode="auto">
          <a:xfrm>
            <a:off x="1000100" y="5643578"/>
            <a:ext cx="571504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7626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50059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По числу функциональных групп:</a:t>
            </a:r>
            <a:endParaRPr lang="ru-RU" sz="2800" b="1" i="0" spc="50" dirty="0" smtClean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По взаимному расположению карбоксильной и аминогруппы</a:t>
            </a:r>
            <a:endParaRPr lang="ru-RU" sz="2800" b="1" i="0" spc="50" dirty="0" smtClean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i="0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sldjump"/>
              </a:rPr>
              <a:t>По строению углеводородного радикала</a:t>
            </a:r>
            <a:endParaRPr lang="ru-RU" sz="2800" b="1" i="0" spc="50" dirty="0" smtClean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11200" indent="-711200">
              <a:lnSpc>
                <a:spcPct val="150000"/>
              </a:lnSpc>
              <a:buBlip>
                <a:blip r:embed="rId2"/>
              </a:buBlip>
            </a:pPr>
            <a:r>
              <a:rPr lang="ru-RU" sz="2800" b="1" spc="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Аминокислоты организма</a:t>
            </a:r>
            <a:endParaRPr lang="ru-RU" sz="2800" b="1" i="0" spc="50" dirty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 bwMode="auto">
          <a:xfrm>
            <a:off x="8072462" y="6072206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числу функциональных групп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72164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1200" indent="-711200">
              <a:buBlip>
                <a:blip r:embed="rId2"/>
              </a:buBlip>
            </a:pPr>
            <a:r>
              <a:rPr lang="ru-RU" b="1" i="1" dirty="0" err="1" smtClean="0">
                <a:solidFill>
                  <a:srgbClr val="000000"/>
                </a:solidFill>
              </a:rPr>
              <a:t>моноаминомонокарбоновые</a:t>
            </a:r>
            <a:r>
              <a:rPr lang="ru-RU" b="1" i="1" dirty="0" smtClean="0">
                <a:solidFill>
                  <a:srgbClr val="000000"/>
                </a:solidFill>
              </a:rPr>
              <a:t> кислоты;</a:t>
            </a: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Blip>
                <a:blip r:embed="rId2"/>
              </a:buBlip>
            </a:pPr>
            <a:r>
              <a:rPr lang="ru-RU" b="1" i="1" dirty="0" err="1" smtClean="0">
                <a:solidFill>
                  <a:srgbClr val="000000"/>
                </a:solidFill>
              </a:rPr>
              <a:t>диаминомонокарбоновые</a:t>
            </a:r>
            <a:r>
              <a:rPr lang="ru-RU" b="1" i="1" dirty="0" smtClean="0">
                <a:solidFill>
                  <a:srgbClr val="000000"/>
                </a:solidFill>
              </a:rPr>
              <a:t> кислоты</a:t>
            </a: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711200" indent="-711200">
              <a:buBlip>
                <a:blip r:embed="rId2"/>
              </a:buBlip>
            </a:pPr>
            <a:r>
              <a:rPr lang="ru-RU" b="1" i="1" dirty="0" err="1" smtClean="0">
                <a:solidFill>
                  <a:srgbClr val="000000"/>
                </a:solidFill>
              </a:rPr>
              <a:t>моноаминодикарбоновые</a:t>
            </a:r>
            <a:r>
              <a:rPr lang="ru-RU" b="1" i="1" dirty="0" smtClean="0">
                <a:solidFill>
                  <a:srgbClr val="000000"/>
                </a:solidFill>
              </a:rPr>
              <a:t> кислоты 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143240" y="1857364"/>
            <a:ext cx="2428892" cy="1019987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3143240" y="3571876"/>
            <a:ext cx="2428892" cy="936961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3214678" y="5357826"/>
            <a:ext cx="2357454" cy="1046987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 bwMode="auto">
          <a:xfrm>
            <a:off x="7786710" y="5857892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взаимному расположению карбоксильной и аминогруппы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000660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buNone/>
            </a:pP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α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 –аминокислоты,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β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 – 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γ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- 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δ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 – аминокислоты, </a:t>
            </a:r>
            <a:r>
              <a:rPr lang="el-GR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ε</a:t>
            </a:r>
            <a:r>
              <a:rPr lang="ru-RU" sz="2800" b="1" i="0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latin typeface="Cambria Math"/>
                <a:ea typeface="Cambria Math"/>
              </a:rPr>
              <a:t>– аминокислоты и т.д.</a:t>
            </a:r>
            <a:endParaRPr lang="ru-RU" sz="2800" b="1" i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571472" y="3071810"/>
            <a:ext cx="7053887" cy="3286148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8072462" y="5643578"/>
            <a:ext cx="642942" cy="571504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строению углеводородного радикала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rgbClr val="FFFFE7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Предельные </a:t>
            </a: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Непредельные </a:t>
            </a: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Циклические </a:t>
            </a:r>
          </a:p>
          <a:p>
            <a:pPr marL="711200" indent="-711200">
              <a:lnSpc>
                <a:spcPct val="200000"/>
              </a:lnSpc>
              <a:buBlip>
                <a:blip r:embed="rId2"/>
              </a:buBlip>
            </a:pPr>
            <a:r>
              <a:rPr lang="ru-RU" sz="2800" b="1" i="0" dirty="0" smtClean="0">
                <a:solidFill>
                  <a:srgbClr val="000000"/>
                </a:solidFill>
              </a:rPr>
              <a:t>Ароматические</a:t>
            </a:r>
            <a:endParaRPr lang="ru-RU" sz="2800" b="1" i="0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 bwMode="auto">
          <a:xfrm>
            <a:off x="7786710" y="5786454"/>
            <a:ext cx="714380" cy="642942"/>
          </a:xfrm>
          <a:prstGeom prst="actionButtonRetur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635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ругая 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542</TotalTime>
  <Words>857</Words>
  <Application>Microsoft Office PowerPoint</Application>
  <PresentationFormat>Экран (4:3)</PresentationFormat>
  <Paragraphs>159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Тема15</vt:lpstr>
      <vt:lpstr>Тема Office</vt:lpstr>
      <vt:lpstr>1_Тема Office</vt:lpstr>
      <vt:lpstr>Аминокислоты </vt:lpstr>
      <vt:lpstr>Цель урока</vt:lpstr>
      <vt:lpstr>Содержание </vt:lpstr>
      <vt:lpstr>Определение </vt:lpstr>
      <vt:lpstr>Строение </vt:lpstr>
      <vt:lpstr>Классификация </vt:lpstr>
      <vt:lpstr>По числу функциональных групп</vt:lpstr>
      <vt:lpstr>По взаимному расположению карбоксильной и аминогруппы</vt:lpstr>
      <vt:lpstr>По строению углеводородного радикала</vt:lpstr>
      <vt:lpstr>Аминокислоты делят на:</vt:lpstr>
      <vt:lpstr>Аминокислоты организма</vt:lpstr>
      <vt:lpstr>Номенклатура </vt:lpstr>
      <vt:lpstr>Систематическая номенклатура </vt:lpstr>
      <vt:lpstr>Рациональная номенклатура</vt:lpstr>
      <vt:lpstr>Тривиальные названия</vt:lpstr>
      <vt:lpstr>Изомерия</vt:lpstr>
      <vt:lpstr>Изомерия углеродного скелета </vt:lpstr>
      <vt:lpstr>Изомерия положения функциональных групп</vt:lpstr>
      <vt:lpstr>Межклассовая с нитросоединениями</vt:lpstr>
      <vt:lpstr>Оптическая изомерия</vt:lpstr>
      <vt:lpstr>Слайд 21</vt:lpstr>
      <vt:lpstr>Физические свойства</vt:lpstr>
      <vt:lpstr>Химические свойства</vt:lpstr>
      <vt:lpstr>Реакции с участием карбоксильной группы</vt:lpstr>
      <vt:lpstr>Слайд 25</vt:lpstr>
      <vt:lpstr>Реакции с участием аминогруппы</vt:lpstr>
      <vt:lpstr>Особые свойства аминокислот</vt:lpstr>
      <vt:lpstr>Внутренняя взаимная нейтрализация</vt:lpstr>
      <vt:lpstr>Слайд 29</vt:lpstr>
      <vt:lpstr>Особые свойства аминокислот</vt:lpstr>
      <vt:lpstr>Получение аминокислот</vt:lpstr>
      <vt:lpstr> Получение: </vt:lpstr>
      <vt:lpstr>Применение аминокислот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78</cp:revision>
  <dcterms:created xsi:type="dcterms:W3CDTF">2008-05-04T16:39:09Z</dcterms:created>
  <dcterms:modified xsi:type="dcterms:W3CDTF">2020-11-25T17:11:41Z</dcterms:modified>
</cp:coreProperties>
</file>