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1" r:id="rId5"/>
    <p:sldId id="262" r:id="rId6"/>
    <p:sldId id="263" r:id="rId7"/>
    <p:sldId id="265" r:id="rId8"/>
    <p:sldId id="266" r:id="rId9"/>
    <p:sldId id="257" r:id="rId10"/>
    <p:sldId id="260" r:id="rId11"/>
    <p:sldId id="267" r:id="rId12"/>
    <p:sldId id="268" r:id="rId13"/>
    <p:sldId id="271" r:id="rId14"/>
    <p:sldId id="270" r:id="rId15"/>
    <p:sldId id="269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46FD-32B4-4AFB-8B6D-16F5D8610C9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37DF-2B96-4BA8-801C-325578CE6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6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jector.ru/" TargetMode="External"/><Relationship Id="rId2" Type="http://schemas.openxmlformats.org/officeDocument/2006/relationships/hyperlink" Target="https://www.google.ru/search?q=%D0%BA%D0%B0%D1%80%D1%82%D0%B8%D0%BD%D0%BA%D0%B0+%D1%80%D0%BE%D0%B4%D0%B8%D1%82%D0%B5%D0%BB%D1%8C%D1%81%D0%BA%D0%BE%D0%B3%D0%BE+%D0%BA%D0%BE%D0%BD%D1%82%D1%80%D0%BE%D0%BB%D1%8F&amp;newwindow=1&amp;espv=2&amp;tbm=isch&amp;tbo=u&amp;source=univ&amp;sa=X&amp;ved=0ahUKEwigxoSh9NXSAhXCFCwKHfCOD0gQsAQIGQ&amp;biw=1280&amp;bih=66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ystem-blog.ru/roditelskiy-kontrol-v-windows-7/" TargetMode="External"/><Relationship Id="rId4" Type="http://schemas.openxmlformats.org/officeDocument/2006/relationships/hyperlink" Target="http://gogul.tv/abou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2508" y="1772816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Родительский контроль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/>
          <a:p>
            <a:fld id="{3EBEE295-9493-42DD-A647-9F1E853F65A5}" type="datetime1">
              <a:rPr lang="ru-RU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03.10.2024</a:t>
            </a:fld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400128" cy="365125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информатики МОУСОШ №2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Смирнова Елена Леонидовна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FC7D4-E5DA-9E95-4B09-8F41EA1393E3}"/>
              </a:ext>
            </a:extLst>
          </p:cNvPr>
          <p:cNvSpPr txBox="1"/>
          <p:nvPr/>
        </p:nvSpPr>
        <p:spPr>
          <a:xfrm>
            <a:off x="1331640" y="141392"/>
            <a:ext cx="6864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«Безопасность детей»</a:t>
            </a:r>
            <a:endParaRPr lang="ru-KZ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Профилактическая беседа с родителями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Настройка родительского контроля в </a:t>
            </a:r>
            <a:r>
              <a:rPr lang="ru-RU" b="1" dirty="0" err="1"/>
              <a:t>Windows</a:t>
            </a:r>
            <a:r>
              <a:rPr lang="ru-RU" b="1" dirty="0"/>
              <a:t>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Ограничение времени:</a:t>
            </a:r>
          </a:p>
          <a:p>
            <a:endParaRPr lang="ru-RU" dirty="0"/>
          </a:p>
          <a:p>
            <a:r>
              <a:rPr lang="ru-RU" dirty="0"/>
              <a:t>Блокировать не нужные игры: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Разрешение и блокирование конкретных программ: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128"/>
          <a:stretch/>
        </p:blipFill>
        <p:spPr bwMode="auto">
          <a:xfrm>
            <a:off x="4860032" y="1988840"/>
            <a:ext cx="3384376" cy="1051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r="76"/>
          <a:stretch/>
        </p:blipFill>
        <p:spPr bwMode="auto">
          <a:xfrm>
            <a:off x="3218059" y="3284985"/>
            <a:ext cx="5256584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r="20" b="48"/>
          <a:stretch/>
        </p:blipFill>
        <p:spPr bwMode="auto">
          <a:xfrm>
            <a:off x="3915047" y="5041095"/>
            <a:ext cx="3862607" cy="184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99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7818"/>
            <a:ext cx="89644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Интернет - всемирная сеть, где наши поиски закончатся успехом. Надо помнить, что внутри данной системы детей могут подстерегать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45858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436FD6-BF15-6583-488C-1CD46ABB27FD}"/>
              </a:ext>
            </a:extLst>
          </p:cNvPr>
          <p:cNvSpPr/>
          <p:nvPr/>
        </p:nvSpPr>
        <p:spPr>
          <a:xfrm>
            <a:off x="323528" y="764704"/>
            <a:ext cx="8496944" cy="5760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0E04E-1050-3939-E9BE-1DB670A154B1}"/>
              </a:ext>
            </a:extLst>
          </p:cNvPr>
          <p:cNvSpPr txBox="1"/>
          <p:nvPr/>
        </p:nvSpPr>
        <p:spPr>
          <a:xfrm>
            <a:off x="635645" y="1568981"/>
            <a:ext cx="8208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748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қаулысымен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зорлық-зомбылықтан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суицидтің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саламаттығын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2023–2025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орта,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тәрбиеленушілерінің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«Жеке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өңірлерге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(16.09.2024 ж. № 3-21-5/6297-И хаты).«Жеке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қажет.Сонымен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«Жеке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қамтылатынын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қолданылатынын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тәрбиешілердің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сауалнамадан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тоқсанына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сауалнамадан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қыркүйегіне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етуіңізді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сұраймыз.Сынып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мен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https://docs.google.com/forms/d/1667d3gfF4SaYtUly99J8xzyt6DLIekwbDHfjxc7Ih90/edit https://docs.google.com/forms/d/1y4lTFOEEE5YQKJjcVY90tN7jjJBYL-bTYXWPbcVN1jY/edit 10-11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1-2 курс колледж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https://docs.google.com/forms/d/1mCQtZyVuAf_ZHoJtf3sXaDXwxn2QXQPjyYnb5inrXOY/edit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A1481-9245-0B0B-B3AC-EF30A0F5BFE3}"/>
              </a:ext>
            </a:extLst>
          </p:cNvPr>
          <p:cNvSpPr txBox="1"/>
          <p:nvPr/>
        </p:nvSpPr>
        <p:spPr>
          <a:xfrm>
            <a:off x="1115616" y="147990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docs-Roboto"/>
              </a:rPr>
              <a:t>СЫНЫП ЖЕТЕКШІЛЕРІ </a:t>
            </a:r>
            <a:r>
              <a:rPr lang="ru-RU" b="1" i="0">
                <a:solidFill>
                  <a:srgbClr val="002060"/>
                </a:solidFill>
                <a:effectLst/>
                <a:latin typeface="docs-Roboto"/>
              </a:rPr>
              <a:t>МЕН ПӘН МҰҒАЛІМДЕРГЕ </a:t>
            </a:r>
            <a:r>
              <a:rPr lang="ru-RU" b="1" i="0" dirty="0">
                <a:solidFill>
                  <a:srgbClr val="002060"/>
                </a:solidFill>
                <a:effectLst/>
                <a:latin typeface="docs-Roboto"/>
              </a:rPr>
              <a:t>АРНАЛҒАН СҰРАҚТАР</a:t>
            </a:r>
            <a:r>
              <a:rPr lang="ru-RU" b="0" i="0" dirty="0">
                <a:solidFill>
                  <a:srgbClr val="002060"/>
                </a:solidFill>
                <a:effectLst/>
                <a:latin typeface="docs-Roboto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69BC20-B00E-48E5-3AB3-2A3754C4E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4932359" cy="345838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24D2E1-9F20-938F-DDF9-6DB4E316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086100" cy="61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1E79D4-E053-EDB1-6C3A-3F7B22E2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68"/>
            <a:ext cx="391931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47559-2843-FA5C-053E-5A2D4960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409"/>
            <a:ext cx="3744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lvl="0" fontAlgn="base"/>
            <a:r>
              <a:rPr lang="ru-RU" b="1" dirty="0" err="1"/>
              <a:t>Windows</a:t>
            </a:r>
            <a:r>
              <a:rPr lang="ru-RU" b="1" dirty="0"/>
              <a:t> 7</a:t>
            </a:r>
            <a:endParaRPr lang="ru-RU" dirty="0"/>
          </a:p>
          <a:p>
            <a:pPr lvl="0"/>
            <a:r>
              <a:rPr lang="ru-RU" b="1" u="sng" dirty="0">
                <a:hlinkClick r:id="rId2"/>
              </a:rPr>
              <a:t>Картинки</a:t>
            </a:r>
            <a:r>
              <a:rPr lang="ru-RU" b="1" dirty="0"/>
              <a:t> </a:t>
            </a:r>
          </a:p>
          <a:p>
            <a:pPr lvl="0"/>
            <a:r>
              <a:rPr lang="ru-RU" b="1" dirty="0">
                <a:hlinkClick r:id="rId3"/>
              </a:rPr>
              <a:t>Программа </a:t>
            </a:r>
            <a:r>
              <a:rPr lang="en-US" b="1" dirty="0" err="1">
                <a:hlinkClick r:id="rId3"/>
              </a:rPr>
              <a:t>Rejector</a:t>
            </a:r>
            <a:endParaRPr lang="ru-RU" b="1" dirty="0"/>
          </a:p>
          <a:p>
            <a:pPr lvl="0"/>
            <a:r>
              <a:rPr lang="ru-RU" b="1" dirty="0">
                <a:hlinkClick r:id="rId4"/>
              </a:rPr>
              <a:t>Программа </a:t>
            </a:r>
            <a:r>
              <a:rPr lang="ru-RU" b="1" dirty="0" err="1">
                <a:hlinkClick r:id="rId4"/>
              </a:rPr>
              <a:t>Гогуль</a:t>
            </a:r>
            <a:r>
              <a:rPr lang="ru-RU" b="1" dirty="0">
                <a:hlinkClick r:id="rId4"/>
              </a:rPr>
              <a:t> </a:t>
            </a:r>
            <a:endParaRPr lang="ru-RU" b="1" dirty="0"/>
          </a:p>
          <a:p>
            <a:r>
              <a:rPr lang="ru-RU" b="1" dirty="0">
                <a:hlinkClick r:id="rId5"/>
              </a:rPr>
              <a:t>Системный блог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024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а родительского контр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-31901"/>
            <a:ext cx="4481916" cy="38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родительского контр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3756457"/>
            <a:ext cx="4385675" cy="30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родительского контро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01" y="-31901"/>
            <a:ext cx="3711498" cy="23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6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116632"/>
            <a:ext cx="8229600" cy="1143000"/>
          </a:xfrm>
        </p:spPr>
        <p:txBody>
          <a:bodyPr/>
          <a:lstStyle/>
          <a:p>
            <a:r>
              <a:rPr lang="ru-RU" b="1" dirty="0"/>
              <a:t>Родительский контроль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это разные способы используемые родителями, учителями в школе для того чтобы ограничить:</a:t>
            </a:r>
          </a:p>
          <a:p>
            <a:pPr lvl="0"/>
            <a:r>
              <a:rPr lang="ru-RU" dirty="0"/>
              <a:t>время работы за компьютером;</a:t>
            </a:r>
          </a:p>
          <a:p>
            <a:pPr lvl="0"/>
            <a:r>
              <a:rPr lang="ru-RU" dirty="0"/>
              <a:t>доступ к некоторым сайтам;</a:t>
            </a:r>
          </a:p>
          <a:p>
            <a:pPr lvl="0"/>
            <a:r>
              <a:rPr lang="ru-RU" dirty="0"/>
              <a:t>использование различных программ и игр.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Картинки по запросу картинка родительского контро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34273" y="0"/>
            <a:ext cx="190972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Возможности бесплатного родительского контроля на компьютере – это: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/>
              <a:t>специальные программы;</a:t>
            </a:r>
          </a:p>
          <a:p>
            <a:r>
              <a:rPr lang="ru-RU" dirty="0"/>
              <a:t> настройки браузера;</a:t>
            </a:r>
          </a:p>
          <a:p>
            <a:r>
              <a:rPr lang="ru-RU" dirty="0"/>
              <a:t> возможности операционных систем.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артинки по запросу картинка родительского контро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/>
          <a:stretch/>
        </p:blipFill>
        <p:spPr bwMode="auto">
          <a:xfrm>
            <a:off x="6705600" y="36512"/>
            <a:ext cx="242561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-324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Родительский контроль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6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0822" t="41309" r="45680" b="13"/>
          <a:stretch/>
        </p:blipFill>
        <p:spPr bwMode="auto">
          <a:xfrm flipH="1">
            <a:off x="7636118" y="0"/>
            <a:ext cx="1507882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1" y="2019106"/>
            <a:ext cx="7879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Программа </a:t>
            </a:r>
            <a:r>
              <a:rPr lang="en-US" sz="3200" b="1" dirty="0" err="1"/>
              <a:t>Rejector</a:t>
            </a:r>
            <a:r>
              <a:rPr lang="ru-RU" sz="32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Ограничивает доступ детей к нежелательным сайтам;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Простое управление;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Защита от вирусов;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Коррекция ввода неправильных адресов;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Статистика использования Интернет.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Родительский контроль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3148" r="79422" b="83720"/>
          <a:stretch/>
        </p:blipFill>
        <p:spPr bwMode="auto">
          <a:xfrm>
            <a:off x="4860033" y="960521"/>
            <a:ext cx="2852018" cy="1145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90971" b="78797"/>
          <a:stretch/>
        </p:blipFill>
        <p:spPr bwMode="auto">
          <a:xfrm>
            <a:off x="0" y="260648"/>
            <a:ext cx="899592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12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252" y="2348880"/>
            <a:ext cx="78794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Федеральная программа безопасного детского интернета </a:t>
            </a:r>
            <a:r>
              <a:rPr lang="ru-RU" sz="2800" b="1" dirty="0" err="1"/>
              <a:t>Гогуль</a:t>
            </a:r>
            <a:r>
              <a:rPr lang="ru-RU" sz="2800" b="1" dirty="0">
                <a:solidFill>
                  <a:prstClr val="black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Запрет доступа детей к нежелательным сайтам;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Ограничение доступа по времени и дням недели;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Тысячи сайтов, специально подобранных для детей;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Детальный отчёт о навигации ребёнка в Интернете.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-902096" y="-2720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/>
                </a:solidFill>
              </a:rPr>
              <a:t>Родительский контроль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Рисунок 8" descr="Картинки по запросу rejector программ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0" y="548680"/>
            <a:ext cx="4667431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6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-902096" y="-2720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black"/>
                </a:solidFill>
              </a:rPr>
              <a:t>Родительский контроль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«Родительский контроль</a:t>
            </a:r>
            <a:r>
              <a:rPr lang="ru-RU" sz="2800" dirty="0"/>
              <a:t> в компьютере – это создание дополнительной учётной записи для ребёнка, которая будет работать по установленным администратором компьютера правилам».</a:t>
            </a:r>
          </a:p>
        </p:txBody>
      </p:sp>
    </p:spTree>
    <p:extLst>
      <p:ext uri="{BB962C8B-B14F-4D97-AF65-F5344CB8AC3E}">
        <p14:creationId xmlns:p14="http://schemas.microsoft.com/office/powerpoint/2010/main" val="294061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2791" cy="686950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95736" y="3789040"/>
            <a:ext cx="10081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39552" y="3645024"/>
            <a:ext cx="1656184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15489"/>
            <a:ext cx="6228184" cy="362953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355976" y="2314778"/>
            <a:ext cx="10081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47864" y="2204864"/>
            <a:ext cx="9734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 rotWithShape="1">
          <a:blip r:embed="rId4"/>
          <a:srcRect r="24"/>
          <a:stretch/>
        </p:blipFill>
        <p:spPr bwMode="auto">
          <a:xfrm>
            <a:off x="1691680" y="2751673"/>
            <a:ext cx="7471111" cy="3989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741084" y="4437112"/>
            <a:ext cx="21270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32972" y="4327198"/>
            <a:ext cx="9734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Рисунок 21"/>
          <p:cNvPicPr/>
          <p:nvPr/>
        </p:nvPicPr>
        <p:blipFill rotWithShape="1">
          <a:blip r:embed="rId5"/>
          <a:srcRect r="2627" b="10695"/>
          <a:stretch/>
        </p:blipFill>
        <p:spPr bwMode="auto">
          <a:xfrm>
            <a:off x="41511" y="259902"/>
            <a:ext cx="9041360" cy="6349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28002" y="1556792"/>
            <a:ext cx="192371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051720" y="692696"/>
            <a:ext cx="1296145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635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691680" y="4581128"/>
            <a:ext cx="15121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059832" y="4338317"/>
            <a:ext cx="187220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13343" y="38565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C0482"/>
                </a:solidFill>
              </a:rPr>
              <a:t>Создать новую учётную запись.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2" y="0"/>
            <a:ext cx="9130858" cy="6957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3105835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0482"/>
                </a:solidFill>
              </a:rPr>
              <a:t>Нажать ссылку «Создание учётной записи».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88024" y="2204865"/>
            <a:ext cx="504056" cy="1008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 rotWithShape="1">
          <a:blip r:embed="rId4"/>
          <a:srcRect r="68" b="50"/>
          <a:stretch/>
        </p:blipFill>
        <p:spPr bwMode="auto">
          <a:xfrm>
            <a:off x="159652" y="665221"/>
            <a:ext cx="7220660" cy="3673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11372" y="1485554"/>
            <a:ext cx="10801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91492" y="981498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454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docs-Roboto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Родительский контроль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Настройка родительского контроля в Windows. 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</dc:creator>
  <cp:lastModifiedBy>student</cp:lastModifiedBy>
  <cp:revision>23</cp:revision>
  <dcterms:created xsi:type="dcterms:W3CDTF">2011-12-13T19:04:59Z</dcterms:created>
  <dcterms:modified xsi:type="dcterms:W3CDTF">2024-10-02T22:59:33Z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1219127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