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59" r:id="rId3"/>
    <p:sldId id="258" r:id="rId4"/>
    <p:sldId id="260" r:id="rId5"/>
    <p:sldId id="257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4E42D"/>
    <a:srgbClr val="996633"/>
    <a:srgbClr val="00CCFF"/>
    <a:srgbClr val="009900"/>
    <a:srgbClr val="66FF33"/>
    <a:srgbClr val="CC33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9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1F522-EC4D-4DF6-B7AE-2B4B58C75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37D43-7B40-4256-A6A1-75785A2AB7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CC84-A128-40CD-8F99-E67014208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B5421-4998-4224-BDC5-2C61828D3A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FE802-C0BE-4D4B-887C-7BC30B5F3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D3413-3977-4FF5-BB73-C9CCC244B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9CA20-731C-40CC-8656-30316DB64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DAAA-D6CE-4F10-9A51-1C2F61C82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ED855-DFC5-41FB-8668-AE70059F5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B70E2-7A36-4412-B101-1CF50387F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7FD6F-C862-4441-AC81-135F27B13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4825500-7049-490F-ADB4-1C851EE7E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57" r:id="rId2"/>
    <p:sldLayoutId id="2147483866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7" r:id="rId9"/>
    <p:sldLayoutId id="2147483863" r:id="rId10"/>
    <p:sldLayoutId id="21474838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357166"/>
            <a:ext cx="8229600" cy="228601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i="1" u="sng" dirty="0" smtClean="0">
                <a:solidFill>
                  <a:srgbClr val="CC3300"/>
                </a:solidFill>
                <a:latin typeface="Times New Roman" pitchFamily="18" charset="0"/>
              </a:rPr>
              <a:t/>
            </a:r>
            <a:br>
              <a:rPr lang="ru-RU" sz="6000" i="1" u="sng" dirty="0" smtClean="0">
                <a:solidFill>
                  <a:srgbClr val="CC3300"/>
                </a:solidFill>
                <a:latin typeface="Times New Roman" pitchFamily="18" charset="0"/>
              </a:rPr>
            </a:br>
            <a:r>
              <a:rPr lang="ru-RU" sz="6000" i="1" u="sng" dirty="0" smtClean="0">
                <a:solidFill>
                  <a:srgbClr val="CC3300"/>
                </a:solidFill>
                <a:latin typeface="Times New Roman" pitchFamily="18" charset="0"/>
              </a:rPr>
              <a:t/>
            </a:r>
            <a:br>
              <a:rPr lang="ru-RU" sz="6000" i="1" u="sng" dirty="0" smtClean="0">
                <a:solidFill>
                  <a:srgbClr val="CC3300"/>
                </a:solidFill>
                <a:latin typeface="Times New Roman" pitchFamily="18" charset="0"/>
              </a:rPr>
            </a:br>
            <a:r>
              <a:rPr lang="en-US" sz="6000" i="1" u="sng" dirty="0" smtClean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ru-RU" sz="6000" i="1" u="sng" dirty="0" smtClean="0">
                <a:solidFill>
                  <a:srgbClr val="CC3300"/>
                </a:solidFill>
                <a:latin typeface="Times New Roman" pitchFamily="18" charset="0"/>
              </a:rPr>
              <a:t> </a:t>
            </a:r>
            <a:br>
              <a:rPr lang="ru-RU" sz="6000" i="1" u="sng" dirty="0" smtClean="0">
                <a:solidFill>
                  <a:srgbClr val="CC3300"/>
                </a:solidFill>
                <a:latin typeface="Times New Roman" pitchFamily="18" charset="0"/>
              </a:rPr>
            </a:br>
            <a:r>
              <a:rPr lang="ru-RU" sz="3100" i="1" u="sng" dirty="0" err="1" smtClean="0">
                <a:solidFill>
                  <a:srgbClr val="CC3300"/>
                </a:solidFill>
                <a:latin typeface="Times New Roman" pitchFamily="18" charset="0"/>
              </a:rPr>
              <a:t>Макинск</a:t>
            </a:r>
            <a:r>
              <a:rPr lang="ru-RU" sz="3100" i="1" u="sng" dirty="0" smtClean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ru-RU" sz="3100" i="1" u="sng" dirty="0" err="1" smtClean="0">
                <a:solidFill>
                  <a:srgbClr val="CC3300"/>
                </a:solidFill>
                <a:latin typeface="Times New Roman" pitchFamily="18" charset="0"/>
              </a:rPr>
              <a:t>кешк</a:t>
            </a:r>
            <a:r>
              <a:rPr lang="kk-KZ" sz="3100" i="1" u="sng" dirty="0" smtClean="0">
                <a:solidFill>
                  <a:srgbClr val="CC3300"/>
                </a:solidFill>
                <a:latin typeface="Times New Roman" pitchFamily="18" charset="0"/>
              </a:rPr>
              <a:t>і мектебі</a:t>
            </a:r>
            <a:r>
              <a:rPr lang="ru-RU" sz="6000" i="1" u="sng" dirty="0" smtClean="0">
                <a:solidFill>
                  <a:srgbClr val="CC3300"/>
                </a:solidFill>
                <a:latin typeface="Times New Roman" pitchFamily="18" charset="0"/>
              </a:rPr>
              <a:t/>
            </a:r>
            <a:br>
              <a:rPr lang="ru-RU" sz="6000" i="1" u="sng" dirty="0" smtClean="0">
                <a:solidFill>
                  <a:srgbClr val="CC3300"/>
                </a:solidFill>
                <a:latin typeface="Times New Roman" pitchFamily="18" charset="0"/>
              </a:rPr>
            </a:br>
            <a:r>
              <a:rPr lang="ru-RU" sz="6000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Каспий </a:t>
            </a:r>
            <a:r>
              <a:rPr lang="ru-RU" sz="60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те</a:t>
            </a:r>
            <a:r>
              <a:rPr lang="kk-KZ" sz="60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ңізінің экологиялық жағдайы</a:t>
            </a:r>
            <a:endParaRPr lang="ru-RU" sz="6000" i="1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2052" name="Picture 4" descr="H:\picture-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571744"/>
            <a:ext cx="5738826" cy="40719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124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00034" y="4643446"/>
            <a:ext cx="7854950" cy="1643074"/>
          </a:xfrm>
        </p:spPr>
        <p:txBody>
          <a:bodyPr/>
          <a:lstStyle/>
          <a:p>
            <a:pPr marR="0" algn="ctr" eaLnBrk="1" hangingPunct="1"/>
            <a:endParaRPr lang="ru-RU" altLang="ru-RU" dirty="0" smtClean="0"/>
          </a:p>
          <a:p>
            <a:pPr marR="0" algn="ctr" eaLnBrk="1" hangingPunct="1"/>
            <a:endParaRPr lang="ru-RU" altLang="ru-RU" dirty="0" smtClean="0"/>
          </a:p>
          <a:p>
            <a:pPr marR="0" algn="ctr" eaLnBrk="1" hangingPunct="1"/>
            <a:r>
              <a:rPr lang="ru-RU" altLang="ru-RU" dirty="0" smtClean="0"/>
              <a:t>11 </a:t>
            </a:r>
            <a:r>
              <a:rPr lang="ru-RU" altLang="ru-RU" dirty="0" err="1" smtClean="0"/>
              <a:t>сынып</a:t>
            </a:r>
            <a:r>
              <a:rPr lang="ru-RU" altLang="ru-RU" dirty="0" smtClean="0"/>
              <a:t>  </a:t>
            </a:r>
          </a:p>
          <a:p>
            <a:pPr marR="0" algn="ctr" eaLnBrk="1" hangingPunct="1"/>
            <a:r>
              <a:rPr lang="ru-RU" altLang="ru-RU" dirty="0" smtClean="0"/>
              <a:t>2020жыл</a:t>
            </a:r>
            <a:endParaRPr lang="ru-RU" altLang="ru-RU" dirty="0" smtClean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Каспий теңізі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5414" name="Picture 6" descr="100222-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00" y="1773238"/>
            <a:ext cx="7286675" cy="45132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Каспийдің маңындағы қалалар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6" descr="proj18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1533525"/>
            <a:ext cx="6553200" cy="4416425"/>
          </a:xfr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9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Каспий </a:t>
            </a:r>
            <a:r>
              <a:rPr lang="ru-RU" sz="4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теңізінің ғасырлар бойғы деңгейлік өзгерістері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6" descr="image00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57250" y="2000250"/>
            <a:ext cx="7215188" cy="3984625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43" name="Picture 7" descr="H:\map1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38" y="928688"/>
            <a:ext cx="3857625" cy="5572125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535463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kk-K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kk-KZ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kk-KZ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kk-KZ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Каспий маңындағы елді-мекендер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7953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Каспий мұнайының көп үлесі Қазақстанда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4633" name="Picture 9" descr="H:\206036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85786" y="2000240"/>
            <a:ext cx="2442230" cy="3846513"/>
          </a:xfrm>
          <a:solidFill>
            <a:srgbClr val="FFFFFF">
              <a:shade val="85000"/>
            </a:srgbClr>
          </a:solidFill>
          <a:ln w="190500" cap="sq">
            <a:solidFill>
              <a:schemeClr val="bg2">
                <a:lumMod val="50000"/>
              </a:schemeClr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44" name="Picture 10" descr="H:\kaspii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1785938"/>
            <a:ext cx="4811713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envissues-R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35013" y="1357313"/>
            <a:ext cx="7177087" cy="4714875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1" descr="H:\CA0T6H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428750"/>
            <a:ext cx="7500938" cy="50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Каспий теңізіндегі мұзжарғыш кеменің макеті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1649</TotalTime>
  <Words>27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    Макинск кешкі мектебі Каспий теңізінің экологиялық жағдайы</vt:lpstr>
      <vt:lpstr>Каспий теңізі</vt:lpstr>
      <vt:lpstr>Каспийдің маңындағы қалалар</vt:lpstr>
      <vt:lpstr>Каспий теңізінің ғасырлар бойғы деңгейлік өзгерістері</vt:lpstr>
      <vt:lpstr>Слайд 5</vt:lpstr>
      <vt:lpstr>Каспий мұнайының көп үлесі Қазақстанда</vt:lpstr>
      <vt:lpstr>Слайд 7</vt:lpstr>
      <vt:lpstr>Каспий теңізіндегі мұзжарғыш кеменің макеті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Каспий тењізініњ экологиялыќ жаѓдайы</dc:title>
  <dc:creator>ученик</dc:creator>
  <cp:lastModifiedBy>user</cp:lastModifiedBy>
  <cp:revision>11</cp:revision>
  <dcterms:created xsi:type="dcterms:W3CDTF">2009-05-05T09:00:12Z</dcterms:created>
  <dcterms:modified xsi:type="dcterms:W3CDTF">2020-12-13T17:10:30Z</dcterms:modified>
</cp:coreProperties>
</file>