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57" r:id="rId4"/>
    <p:sldId id="258" r:id="rId5"/>
    <p:sldId id="261" r:id="rId6"/>
    <p:sldId id="260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>
            <a:extLst>
              <a:ext uri="{FF2B5EF4-FFF2-40B4-BE49-F238E27FC236}">
                <a16:creationId xmlns:a16="http://schemas.microsoft.com/office/drawing/2014/main" id="{1FC2E395-49D4-064D-9AFA-BBF8E1820D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809" y="479400"/>
            <a:ext cx="10487464" cy="5899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5978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Picture background">
            <a:extLst>
              <a:ext uri="{FF2B5EF4-FFF2-40B4-BE49-F238E27FC236}">
                <a16:creationId xmlns:a16="http://schemas.microsoft.com/office/drawing/2014/main" id="{5A3900B2-6D20-89B5-2CE8-22190A81AF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372" y="388620"/>
            <a:ext cx="8107680" cy="6080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2088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icture background">
            <a:extLst>
              <a:ext uri="{FF2B5EF4-FFF2-40B4-BE49-F238E27FC236}">
                <a16:creationId xmlns:a16="http://schemas.microsoft.com/office/drawing/2014/main" id="{69794D6B-D7F0-40CC-11FC-8C329FF1B5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868" y="0"/>
            <a:ext cx="8979876" cy="6734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1286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Picture background">
            <a:extLst>
              <a:ext uri="{FF2B5EF4-FFF2-40B4-BE49-F238E27FC236}">
                <a16:creationId xmlns:a16="http://schemas.microsoft.com/office/drawing/2014/main" id="{3176D3AA-90AD-C1E1-1002-17DBD64877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048" y="259373"/>
            <a:ext cx="8798169" cy="6598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18807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Picture background">
            <a:extLst>
              <a:ext uri="{FF2B5EF4-FFF2-40B4-BE49-F238E27FC236}">
                <a16:creationId xmlns:a16="http://schemas.microsoft.com/office/drawing/2014/main" id="{243CC9DD-B92E-4364-8839-6214BAB04A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589" y="580292"/>
            <a:ext cx="7967003" cy="5975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67250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Picture background">
            <a:extLst>
              <a:ext uri="{FF2B5EF4-FFF2-40B4-BE49-F238E27FC236}">
                <a16:creationId xmlns:a16="http://schemas.microsoft.com/office/drawing/2014/main" id="{8A85639D-C713-6186-2353-A71AFDD011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426" y="1123656"/>
            <a:ext cx="8881402" cy="4995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45567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Picture background">
            <a:extLst>
              <a:ext uri="{FF2B5EF4-FFF2-40B4-BE49-F238E27FC236}">
                <a16:creationId xmlns:a16="http://schemas.microsoft.com/office/drawing/2014/main" id="{196253E9-0817-A84D-FEF4-671F6ECA7A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9815" y="341141"/>
            <a:ext cx="6175717" cy="6175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17033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Picture background">
            <a:extLst>
              <a:ext uri="{FF2B5EF4-FFF2-40B4-BE49-F238E27FC236}">
                <a16:creationId xmlns:a16="http://schemas.microsoft.com/office/drawing/2014/main" id="{AE8C7BB7-638D-71EC-50B4-83E56F333C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4164" y="175846"/>
            <a:ext cx="5535270" cy="66821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5391699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8</TotalTime>
  <Words>0</Words>
  <Application>Microsoft Office PowerPoint</Application>
  <PresentationFormat>Широкоэкранный</PresentationFormat>
  <Paragraphs>0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student</dc:creator>
  <cp:lastModifiedBy>student</cp:lastModifiedBy>
  <cp:revision>4</cp:revision>
  <dcterms:created xsi:type="dcterms:W3CDTF">2026-04-08T10:09:37Z</dcterms:created>
  <dcterms:modified xsi:type="dcterms:W3CDTF">2026-04-08T10:18:12Z</dcterms:modified>
</cp:coreProperties>
</file>